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42" r:id="rId2"/>
    <p:sldMasterId id="2147484060" r:id="rId3"/>
  </p:sldMasterIdLst>
  <p:notesMasterIdLst>
    <p:notesMasterId r:id="rId24"/>
  </p:notesMasterIdLst>
  <p:sldIdLst>
    <p:sldId id="2368" r:id="rId4"/>
    <p:sldId id="2362" r:id="rId5"/>
    <p:sldId id="2369" r:id="rId6"/>
    <p:sldId id="2363" r:id="rId7"/>
    <p:sldId id="2370" r:id="rId8"/>
    <p:sldId id="2371" r:id="rId9"/>
    <p:sldId id="2365" r:id="rId10"/>
    <p:sldId id="2372" r:id="rId11"/>
    <p:sldId id="2373" r:id="rId12"/>
    <p:sldId id="2375" r:id="rId13"/>
    <p:sldId id="2376" r:id="rId14"/>
    <p:sldId id="2379" r:id="rId15"/>
    <p:sldId id="2380" r:id="rId16"/>
    <p:sldId id="2381" r:id="rId17"/>
    <p:sldId id="2382" r:id="rId18"/>
    <p:sldId id="2364" r:id="rId19"/>
    <p:sldId id="2383" r:id="rId20"/>
    <p:sldId id="2384" r:id="rId21"/>
    <p:sldId id="2377" r:id="rId22"/>
    <p:sldId id="2378" r:id="rId23"/>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D88"/>
    <a:srgbClr val="B2B2B2"/>
    <a:srgbClr val="000000"/>
    <a:srgbClr val="C0C0C0"/>
    <a:srgbClr val="001334"/>
    <a:srgbClr val="000820"/>
    <a:srgbClr val="000C28"/>
    <a:srgbClr val="5D77EB"/>
    <a:srgbClr val="1AE8DA"/>
    <a:srgbClr val="CF9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95952" autoAdjust="0"/>
  </p:normalViewPr>
  <p:slideViewPr>
    <p:cSldViewPr snapToGrid="0" snapToObjects="1">
      <p:cViewPr varScale="1">
        <p:scale>
          <a:sx n="55" d="100"/>
          <a:sy n="55" d="100"/>
        </p:scale>
        <p:origin x="568" y="224"/>
      </p:cViewPr>
      <p:guideLst/>
    </p:cSldViewPr>
  </p:slideViewPr>
  <p:notesTextViewPr>
    <p:cViewPr>
      <p:scale>
        <a:sx n="100" d="100"/>
        <a:sy n="100" d="100"/>
      </p:scale>
      <p:origin x="0" y="0"/>
    </p:cViewPr>
  </p:notesTextViewPr>
  <p:sorterViewPr>
    <p:cViewPr>
      <p:scale>
        <a:sx n="58" d="100"/>
        <a:sy n="58"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Open Sans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Open Sans Light" charset="0"/>
              </a:defRPr>
            </a:lvl1pPr>
          </a:lstStyle>
          <a:p>
            <a:fld id="{EFC10EE1-B198-C942-8235-326C972CBB30}" type="datetimeFigureOut">
              <a:rPr lang="en-US" smtClean="0"/>
              <a:pPr/>
              <a:t>6/18/21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Open Sans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Open Sans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Open Sans Light" charset="0"/>
        <a:ea typeface="+mn-ea"/>
        <a:cs typeface="+mn-cs"/>
      </a:defRPr>
    </a:lvl1pPr>
    <a:lvl2pPr marL="914217" algn="l" defTabSz="914217" rtl="0" eaLnBrk="1" latinLnBrk="0" hangingPunct="1">
      <a:defRPr sz="2400" b="0" i="0" kern="1200">
        <a:solidFill>
          <a:schemeClr val="tx1"/>
        </a:solidFill>
        <a:latin typeface="Open Sans Light" charset="0"/>
        <a:ea typeface="+mn-ea"/>
        <a:cs typeface="+mn-cs"/>
      </a:defRPr>
    </a:lvl2pPr>
    <a:lvl3pPr marL="1828434" algn="l" defTabSz="914217" rtl="0" eaLnBrk="1" latinLnBrk="0" hangingPunct="1">
      <a:defRPr sz="2400" b="0" i="0" kern="1200">
        <a:solidFill>
          <a:schemeClr val="tx1"/>
        </a:solidFill>
        <a:latin typeface="Open Sans Light" charset="0"/>
        <a:ea typeface="+mn-ea"/>
        <a:cs typeface="+mn-cs"/>
      </a:defRPr>
    </a:lvl3pPr>
    <a:lvl4pPr marL="2742651" algn="l" defTabSz="914217" rtl="0" eaLnBrk="1" latinLnBrk="0" hangingPunct="1">
      <a:defRPr sz="2400" b="0" i="0" kern="1200">
        <a:solidFill>
          <a:schemeClr val="tx1"/>
        </a:solidFill>
        <a:latin typeface="Open Sans Light" charset="0"/>
        <a:ea typeface="+mn-ea"/>
        <a:cs typeface="+mn-cs"/>
      </a:defRPr>
    </a:lvl4pPr>
    <a:lvl5pPr marL="3656868" algn="l" defTabSz="914217" rtl="0" eaLnBrk="1" latinLnBrk="0" hangingPunct="1">
      <a:defRPr sz="2400" b="0" i="0" kern="1200">
        <a:solidFill>
          <a:schemeClr val="tx1"/>
        </a:solidFill>
        <a:latin typeface="Open Sans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8457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2</a:t>
            </a:fld>
            <a:endParaRPr lang="en-US" altLang="x-none"/>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90557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40183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9769AA4-F0F0-475E-8EE8-5248BADD2F5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97349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7</a:t>
            </a:fld>
            <a:endParaRPr lang="en-US" altLang="x-none"/>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2065286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16</a:t>
            </a:fld>
            <a:endParaRPr lang="en-US" altLang="x-none"/>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300015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25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06051" y="3810000"/>
            <a:ext cx="8790386" cy="1152524"/>
          </a:xfrm>
        </p:spPr>
        <p:txBody>
          <a:bodyPr anchor="b">
            <a:noAutofit/>
          </a:bodyPr>
          <a:lstStyle>
            <a:lvl1pPr marL="0" indent="0">
              <a:buNone/>
              <a:defRPr sz="4799" b="0">
                <a:solidFill>
                  <a:schemeClr val="bg2">
                    <a:lumMod val="40000"/>
                    <a:lumOff val="60000"/>
                  </a:schemeClr>
                </a:solidFill>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4" name="Content Placeholder 3"/>
          <p:cNvSpPr>
            <a:spLocks noGrp="1"/>
          </p:cNvSpPr>
          <p:nvPr>
            <p:ph sz="half" idx="2"/>
          </p:nvPr>
        </p:nvSpPr>
        <p:spPr>
          <a:xfrm>
            <a:off x="2206050" y="5029200"/>
            <a:ext cx="8790388" cy="7483476"/>
          </a:xfrm>
        </p:spPr>
        <p:txBody>
          <a:bodyPr>
            <a:normAutofit/>
          </a:bodyPr>
          <a:lstStyle>
            <a:lvl1pPr>
              <a:defRPr sz="3599"/>
            </a:lvl1pPr>
            <a:lvl2pPr>
              <a:defRPr sz="3199"/>
            </a:lvl2pPr>
            <a:lvl3pPr>
              <a:defRPr sz="2799"/>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306046" y="3810000"/>
            <a:ext cx="8790388" cy="1152524"/>
          </a:xfrm>
        </p:spPr>
        <p:txBody>
          <a:bodyPr anchor="b">
            <a:noAutofit/>
          </a:bodyPr>
          <a:lstStyle>
            <a:lvl1pPr marL="0" indent="0">
              <a:buNone/>
              <a:defRPr sz="4799" b="0">
                <a:solidFill>
                  <a:schemeClr val="bg2">
                    <a:lumMod val="40000"/>
                    <a:lumOff val="60000"/>
                  </a:schemeClr>
                </a:solidFill>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6" name="Content Placeholder 5"/>
          <p:cNvSpPr>
            <a:spLocks noGrp="1"/>
          </p:cNvSpPr>
          <p:nvPr>
            <p:ph sz="quarter" idx="4"/>
          </p:nvPr>
        </p:nvSpPr>
        <p:spPr>
          <a:xfrm>
            <a:off x="11306046" y="5029200"/>
            <a:ext cx="8790388" cy="7483476"/>
          </a:xfrm>
        </p:spPr>
        <p:txBody>
          <a:bodyPr>
            <a:normAutofit/>
          </a:bodyPr>
          <a:lstStyle>
            <a:lvl1pPr>
              <a:defRPr sz="3599"/>
            </a:lvl1pPr>
            <a:lvl2pPr>
              <a:defRPr sz="3199"/>
            </a:lvl2pPr>
            <a:lvl3pPr>
              <a:defRPr sz="2799"/>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150C19-F9EA-4443-B78E-F77891A8B9CA}" type="datetime1">
              <a:rPr lang="en-US" smtClean="0"/>
              <a:t>6/18/21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205129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FBB9078-93CA-4EBA-8B43-F1087FCD04C0}" type="datetime1">
              <a:rPr lang="en-US" smtClean="0"/>
              <a:t>6/18/21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3849108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9AB8360-9945-4294-9771-73BA2A11A7A1}" type="datetime1">
              <a:rPr lang="en-US" smtClean="0"/>
              <a:t>6/18/21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70821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09304" y="2895600"/>
            <a:ext cx="6800357" cy="2895600"/>
          </a:xfrm>
        </p:spPr>
        <p:txBody>
          <a:bodyPr anchor="b"/>
          <a:lstStyle>
            <a:lvl1pPr algn="l">
              <a:defRPr sz="4799" b="0"/>
            </a:lvl1pPr>
          </a:lstStyle>
          <a:p>
            <a:r>
              <a:rPr lang="en-US"/>
              <a:t>Click to edit Master title style</a:t>
            </a:r>
            <a:endParaRPr lang="en-US" dirty="0"/>
          </a:p>
        </p:txBody>
      </p:sp>
      <p:sp>
        <p:nvSpPr>
          <p:cNvPr id="3" name="Content Placeholder 2"/>
          <p:cNvSpPr>
            <a:spLocks noGrp="1"/>
          </p:cNvSpPr>
          <p:nvPr>
            <p:ph idx="1"/>
          </p:nvPr>
        </p:nvSpPr>
        <p:spPr>
          <a:xfrm>
            <a:off x="9566741" y="2895600"/>
            <a:ext cx="10389288" cy="9144000"/>
          </a:xfrm>
        </p:spPr>
        <p:txBody>
          <a:bodyPr anchor="ctr">
            <a:normAutofit/>
          </a:bodyPr>
          <a:lstStyle>
            <a:lvl1pPr>
              <a:defRPr sz="3999"/>
            </a:lvl1pPr>
            <a:lvl2pPr>
              <a:defRPr sz="3599"/>
            </a:lvl2pPr>
            <a:lvl3pPr>
              <a:defRPr sz="3199"/>
            </a:lvl3pPr>
            <a:lvl4pPr>
              <a:defRPr sz="2799"/>
            </a:lvl4pPr>
            <a:lvl5pPr>
              <a:defRPr sz="2799"/>
            </a:lvl5pPr>
            <a:lvl6pPr>
              <a:defRPr sz="2799"/>
            </a:lvl6pPr>
            <a:lvl7pPr>
              <a:defRPr sz="2799"/>
            </a:lvl7pPr>
            <a:lvl8pPr>
              <a:defRPr sz="2799"/>
            </a:lvl8pPr>
            <a:lvl9pPr>
              <a:defRPr sz="2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309305" y="6258561"/>
            <a:ext cx="6800355" cy="5791198"/>
          </a:xfrm>
        </p:spPr>
        <p:txBody>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sp>
        <p:nvSpPr>
          <p:cNvPr id="7" name="Date Placeholder 4"/>
          <p:cNvSpPr>
            <a:spLocks noGrp="1"/>
          </p:cNvSpPr>
          <p:nvPr>
            <p:ph type="dt" sz="half" idx="10"/>
          </p:nvPr>
        </p:nvSpPr>
        <p:spPr/>
        <p:txBody>
          <a:bodyPr/>
          <a:lstStyle/>
          <a:p>
            <a:fld id="{E9592204-4BA4-4C7D-A1D4-E2E27882B35C}" type="datetime1">
              <a:rPr lang="en-US" smtClean="0"/>
              <a:t>6/18/21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386321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07213" y="3708384"/>
            <a:ext cx="10183159" cy="3149616"/>
          </a:xfrm>
        </p:spPr>
        <p:txBody>
          <a:bodyPr anchor="b">
            <a:normAutofit/>
          </a:bodyPr>
          <a:lstStyle>
            <a:lvl1pPr algn="l">
              <a:defRPr sz="7198"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895473" y="2286000"/>
            <a:ext cx="6399133" cy="914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199"/>
            </a:lvl1pPr>
            <a:lvl2pPr marL="914171" indent="0">
              <a:buNone/>
              <a:defRPr sz="3199"/>
            </a:lvl2pPr>
            <a:lvl3pPr marL="1828343" indent="0">
              <a:buNone/>
              <a:defRPr sz="3199"/>
            </a:lvl3pPr>
            <a:lvl4pPr marL="2742514" indent="0">
              <a:buNone/>
              <a:defRPr sz="3199"/>
            </a:lvl4pPr>
            <a:lvl5pPr marL="3656686" indent="0">
              <a:buNone/>
              <a:defRPr sz="3199"/>
            </a:lvl5pPr>
            <a:lvl6pPr marL="4570857" indent="0">
              <a:buNone/>
              <a:defRPr sz="3199"/>
            </a:lvl6pPr>
            <a:lvl7pPr marL="5485028" indent="0">
              <a:buNone/>
              <a:defRPr sz="3199"/>
            </a:lvl7pPr>
            <a:lvl8pPr marL="6399200" indent="0">
              <a:buNone/>
              <a:defRPr sz="3199"/>
            </a:lvl8pPr>
            <a:lvl9pPr marL="7313371" indent="0">
              <a:buNone/>
              <a:defRPr sz="3199"/>
            </a:lvl9pPr>
          </a:lstStyle>
          <a:p>
            <a:r>
              <a:rPr lang="en-US"/>
              <a:t>Click icon to add picture</a:t>
            </a:r>
            <a:endParaRPr lang="en-US" dirty="0"/>
          </a:p>
        </p:txBody>
      </p:sp>
      <p:sp>
        <p:nvSpPr>
          <p:cNvPr id="4" name="Text Placeholder 3"/>
          <p:cNvSpPr>
            <a:spLocks noGrp="1"/>
          </p:cNvSpPr>
          <p:nvPr>
            <p:ph type="body" sz="half" idx="2"/>
          </p:nvPr>
        </p:nvSpPr>
        <p:spPr>
          <a:xfrm>
            <a:off x="2309307" y="7315200"/>
            <a:ext cx="10167310" cy="2743200"/>
          </a:xfrm>
        </p:spPr>
        <p:txBody>
          <a:bodyPr>
            <a:normAutofit/>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sp>
        <p:nvSpPr>
          <p:cNvPr id="5" name="Date Placeholder 4"/>
          <p:cNvSpPr>
            <a:spLocks noGrp="1"/>
          </p:cNvSpPr>
          <p:nvPr>
            <p:ph type="dt" sz="half" idx="10"/>
          </p:nvPr>
        </p:nvSpPr>
        <p:spPr/>
        <p:txBody>
          <a:bodyPr/>
          <a:lstStyle/>
          <a:p>
            <a:fld id="{6601C723-3FFE-447A-B006-1561681F2E54}" type="datetime1">
              <a:rPr lang="en-US" smtClean="0"/>
              <a:t>6/18/21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2464685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09312" y="9601174"/>
            <a:ext cx="17646717" cy="1133476"/>
          </a:xfrm>
        </p:spPr>
        <p:txBody>
          <a:bodyPr anchor="b">
            <a:normAutofit/>
          </a:bodyPr>
          <a:lstStyle>
            <a:lvl1pPr algn="l">
              <a:defRPr sz="47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09309" y="1371600"/>
            <a:ext cx="17646719" cy="728133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199"/>
            </a:lvl1pPr>
            <a:lvl2pPr marL="914171" indent="0">
              <a:buNone/>
              <a:defRPr sz="3199"/>
            </a:lvl2pPr>
            <a:lvl3pPr marL="1828343" indent="0">
              <a:buNone/>
              <a:defRPr sz="3199"/>
            </a:lvl3pPr>
            <a:lvl4pPr marL="2742514" indent="0">
              <a:buNone/>
              <a:defRPr sz="3199"/>
            </a:lvl4pPr>
            <a:lvl5pPr marL="3656686" indent="0">
              <a:buNone/>
              <a:defRPr sz="3199"/>
            </a:lvl5pPr>
            <a:lvl6pPr marL="4570857" indent="0">
              <a:buNone/>
              <a:defRPr sz="3199"/>
            </a:lvl6pPr>
            <a:lvl7pPr marL="5485028" indent="0">
              <a:buNone/>
              <a:defRPr sz="3199"/>
            </a:lvl7pPr>
            <a:lvl8pPr marL="6399200" indent="0">
              <a:buNone/>
              <a:defRPr sz="3199"/>
            </a:lvl8pPr>
            <a:lvl9pPr marL="7313371" indent="0">
              <a:buNone/>
              <a:defRPr sz="3199"/>
            </a:lvl9pPr>
          </a:lstStyle>
          <a:p>
            <a:r>
              <a:rPr lang="en-US"/>
              <a:t>Click icon to add picture</a:t>
            </a:r>
            <a:endParaRPr lang="en-US" dirty="0"/>
          </a:p>
        </p:txBody>
      </p:sp>
      <p:sp>
        <p:nvSpPr>
          <p:cNvPr id="4" name="Text Placeholder 3"/>
          <p:cNvSpPr>
            <a:spLocks noGrp="1"/>
          </p:cNvSpPr>
          <p:nvPr>
            <p:ph type="body" sz="half" idx="2"/>
          </p:nvPr>
        </p:nvSpPr>
        <p:spPr>
          <a:xfrm>
            <a:off x="2309311" y="10734650"/>
            <a:ext cx="17646715" cy="987424"/>
          </a:xfrm>
        </p:spPr>
        <p:txBody>
          <a:bodyPr>
            <a:normAutofit/>
          </a:bodyPr>
          <a:lstStyle>
            <a:lvl1pPr marL="0" indent="0">
              <a:buNone/>
              <a:defRPr sz="23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sp>
        <p:nvSpPr>
          <p:cNvPr id="5" name="Date Placeholder 4"/>
          <p:cNvSpPr>
            <a:spLocks noGrp="1"/>
          </p:cNvSpPr>
          <p:nvPr>
            <p:ph type="dt" sz="half" idx="10"/>
          </p:nvPr>
        </p:nvSpPr>
        <p:spPr/>
        <p:txBody>
          <a:bodyPr/>
          <a:lstStyle/>
          <a:p>
            <a:fld id="{18C2A447-1EFE-4A38-8498-4119E96FDDAE}" type="datetime1">
              <a:rPr lang="en-US" smtClean="0"/>
              <a:t>6/18/21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4131421537"/>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309308" y="2895600"/>
            <a:ext cx="17646721" cy="3962400"/>
          </a:xfrm>
        </p:spPr>
        <p:txBody>
          <a:bodyPr/>
          <a:lstStyle>
            <a:lvl1pPr>
              <a:defRPr sz="9598"/>
            </a:lvl1pPr>
          </a:lstStyle>
          <a:p>
            <a:r>
              <a:rPr lang="en-US"/>
              <a:t>Click to edit Master title style</a:t>
            </a:r>
            <a:endParaRPr lang="en-US" dirty="0"/>
          </a:p>
        </p:txBody>
      </p:sp>
      <p:sp>
        <p:nvSpPr>
          <p:cNvPr id="8" name="Text Placeholder 3"/>
          <p:cNvSpPr>
            <a:spLocks noGrp="1"/>
          </p:cNvSpPr>
          <p:nvPr>
            <p:ph type="body" sz="half" idx="2"/>
          </p:nvPr>
        </p:nvSpPr>
        <p:spPr>
          <a:xfrm>
            <a:off x="2309308" y="7315200"/>
            <a:ext cx="17646721" cy="4724400"/>
          </a:xfrm>
        </p:spPr>
        <p:txBody>
          <a:bodyPr anchor="ctr">
            <a:normAutofit/>
          </a:bodyPr>
          <a:lstStyle>
            <a:lvl1pPr marL="0" indent="0">
              <a:buNone/>
              <a:defRPr sz="35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sp>
        <p:nvSpPr>
          <p:cNvPr id="4" name="Date Placeholder 3"/>
          <p:cNvSpPr>
            <a:spLocks noGrp="1"/>
          </p:cNvSpPr>
          <p:nvPr>
            <p:ph type="dt" sz="half" idx="10"/>
          </p:nvPr>
        </p:nvSpPr>
        <p:spPr/>
        <p:txBody>
          <a:bodyPr/>
          <a:lstStyle/>
          <a:p>
            <a:fld id="{18C2A447-1EFE-4A38-8498-4119E96FDDAE}" type="datetime1">
              <a:rPr lang="en-US" smtClean="0"/>
              <a:t>6/18/21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478364643"/>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8783" y="2895600"/>
            <a:ext cx="15994464" cy="4646748"/>
          </a:xfrm>
        </p:spPr>
        <p:txBody>
          <a:bodyPr/>
          <a:lstStyle>
            <a:lvl1pPr>
              <a:defRPr sz="9598"/>
            </a:lvl1pPr>
          </a:lstStyle>
          <a:p>
            <a:r>
              <a:rPr lang="en-US"/>
              <a:t>Click to edit Master title style</a:t>
            </a:r>
            <a:endParaRPr lang="en-US" dirty="0"/>
          </a:p>
        </p:txBody>
      </p:sp>
      <p:sp>
        <p:nvSpPr>
          <p:cNvPr id="11" name="Text Placeholder 3"/>
          <p:cNvSpPr>
            <a:spLocks noGrp="1"/>
          </p:cNvSpPr>
          <p:nvPr>
            <p:ph type="body" sz="half" idx="14"/>
          </p:nvPr>
        </p:nvSpPr>
        <p:spPr>
          <a:xfrm>
            <a:off x="3859795" y="7542348"/>
            <a:ext cx="14555507" cy="684348"/>
          </a:xfrm>
        </p:spPr>
        <p:txBody>
          <a:bodyPr vert="horz" lIns="91440" tIns="45720" rIns="91440" bIns="45720" rtlCol="0" anchor="t">
            <a:normAutofit/>
          </a:bodyPr>
          <a:lstStyle>
            <a:lvl1pPr marL="0" indent="0">
              <a:buNone/>
              <a:defRPr lang="en-US" sz="2799" b="0" i="0" kern="1200" cap="small" dirty="0">
                <a:solidFill>
                  <a:schemeClr val="bg2">
                    <a:lumMod val="40000"/>
                    <a:lumOff val="60000"/>
                  </a:schemeClr>
                </a:solidFill>
                <a:latin typeface="+mj-lt"/>
                <a:ea typeface="+mj-ea"/>
                <a:cs typeface="+mj-cs"/>
              </a:defRPr>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marL="0" lvl="0" indent="0">
              <a:buNone/>
            </a:pPr>
            <a:r>
              <a:rPr lang="en-US"/>
              <a:t>Edit Master text styles</a:t>
            </a:r>
          </a:p>
        </p:txBody>
      </p:sp>
      <p:sp>
        <p:nvSpPr>
          <p:cNvPr id="10" name="Text Placeholder 3"/>
          <p:cNvSpPr>
            <a:spLocks noGrp="1"/>
          </p:cNvSpPr>
          <p:nvPr>
            <p:ph type="body" sz="half" idx="2"/>
          </p:nvPr>
        </p:nvSpPr>
        <p:spPr>
          <a:xfrm>
            <a:off x="2309308" y="8701314"/>
            <a:ext cx="17646721" cy="3352800"/>
          </a:xfrm>
        </p:spPr>
        <p:txBody>
          <a:bodyPr anchor="ctr">
            <a:normAutofit/>
          </a:bodyPr>
          <a:lstStyle>
            <a:lvl1pPr marL="0" indent="0">
              <a:buNone/>
              <a:defRPr sz="35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sp>
        <p:nvSpPr>
          <p:cNvPr id="4" name="Date Placeholder 3"/>
          <p:cNvSpPr>
            <a:spLocks noGrp="1"/>
          </p:cNvSpPr>
          <p:nvPr>
            <p:ph type="dt" sz="half" idx="10"/>
          </p:nvPr>
        </p:nvSpPr>
        <p:spPr/>
        <p:txBody>
          <a:bodyPr/>
          <a:lstStyle/>
          <a:p>
            <a:fld id="{18C2A447-1EFE-4A38-8498-4119E96FDDAE}" type="datetime1">
              <a:rPr lang="en-US" smtClean="0"/>
              <a:t>6/18/21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
        <p:nvSpPr>
          <p:cNvPr id="12" name="TextBox 11"/>
          <p:cNvSpPr txBox="1"/>
          <p:nvPr/>
        </p:nvSpPr>
        <p:spPr>
          <a:xfrm>
            <a:off x="1796122" y="1942507"/>
            <a:ext cx="1603406" cy="384630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24394" dirty="0"/>
              <a:t>“</a:t>
            </a:r>
          </a:p>
        </p:txBody>
      </p:sp>
      <p:sp>
        <p:nvSpPr>
          <p:cNvPr id="15" name="TextBox 14"/>
          <p:cNvSpPr txBox="1"/>
          <p:nvPr/>
        </p:nvSpPr>
        <p:spPr>
          <a:xfrm>
            <a:off x="18656121" y="5227575"/>
            <a:ext cx="1603406" cy="384630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24394" dirty="0"/>
              <a:t>”</a:t>
            </a:r>
          </a:p>
        </p:txBody>
      </p:sp>
    </p:spTree>
    <p:extLst>
      <p:ext uri="{BB962C8B-B14F-4D97-AF65-F5344CB8AC3E}">
        <p14:creationId xmlns:p14="http://schemas.microsoft.com/office/powerpoint/2010/main" val="377781999"/>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309307" y="6248402"/>
            <a:ext cx="17646723" cy="3306360"/>
          </a:xfrm>
        </p:spPr>
        <p:txBody>
          <a:bodyPr anchor="b"/>
          <a:lstStyle>
            <a:lvl1pPr algn="l">
              <a:defRPr sz="7998" b="0" cap="none"/>
            </a:lvl1pPr>
          </a:lstStyle>
          <a:p>
            <a:r>
              <a:rPr lang="en-US"/>
              <a:t>Click to edit Master title style</a:t>
            </a:r>
            <a:endParaRPr lang="en-US" dirty="0"/>
          </a:p>
        </p:txBody>
      </p:sp>
      <p:sp>
        <p:nvSpPr>
          <p:cNvPr id="3" name="Text Placeholder 2"/>
          <p:cNvSpPr>
            <a:spLocks noGrp="1"/>
          </p:cNvSpPr>
          <p:nvPr>
            <p:ph type="body" idx="1"/>
          </p:nvPr>
        </p:nvSpPr>
        <p:spPr>
          <a:xfrm>
            <a:off x="2309308" y="9554762"/>
            <a:ext cx="17646721" cy="1720800"/>
          </a:xfrm>
        </p:spPr>
        <p:txBody>
          <a:bodyPr anchor="t"/>
          <a:lstStyle>
            <a:lvl1pPr marL="0" indent="0" algn="l">
              <a:buNone/>
              <a:defRPr sz="3999" cap="none">
                <a:solidFill>
                  <a:schemeClr val="bg2">
                    <a:lumMod val="40000"/>
                    <a:lumOff val="60000"/>
                  </a:schemeClr>
                </a:solidFill>
              </a:defRPr>
            </a:lvl1pPr>
            <a:lvl2pPr marL="914171" indent="0">
              <a:buNone/>
              <a:defRPr sz="3599">
                <a:solidFill>
                  <a:schemeClr val="tx1">
                    <a:tint val="75000"/>
                  </a:schemeClr>
                </a:solidFill>
              </a:defRPr>
            </a:lvl2pPr>
            <a:lvl3pPr marL="1828343" indent="0">
              <a:buNone/>
              <a:defRPr sz="3199">
                <a:solidFill>
                  <a:schemeClr val="tx1">
                    <a:tint val="75000"/>
                  </a:schemeClr>
                </a:solidFill>
              </a:defRPr>
            </a:lvl3pPr>
            <a:lvl4pPr marL="2742514" indent="0">
              <a:buNone/>
              <a:defRPr sz="2799">
                <a:solidFill>
                  <a:schemeClr val="tx1">
                    <a:tint val="75000"/>
                  </a:schemeClr>
                </a:solidFill>
              </a:defRPr>
            </a:lvl4pPr>
            <a:lvl5pPr marL="3656686" indent="0">
              <a:buNone/>
              <a:defRPr sz="2799">
                <a:solidFill>
                  <a:schemeClr val="tx1">
                    <a:tint val="75000"/>
                  </a:schemeClr>
                </a:solidFill>
              </a:defRPr>
            </a:lvl5pPr>
            <a:lvl6pPr marL="4570857" indent="0">
              <a:buNone/>
              <a:defRPr sz="2799">
                <a:solidFill>
                  <a:schemeClr val="tx1">
                    <a:tint val="75000"/>
                  </a:schemeClr>
                </a:solidFill>
              </a:defRPr>
            </a:lvl6pPr>
            <a:lvl7pPr marL="5485028" indent="0">
              <a:buNone/>
              <a:defRPr sz="2799">
                <a:solidFill>
                  <a:schemeClr val="tx1">
                    <a:tint val="75000"/>
                  </a:schemeClr>
                </a:solidFill>
              </a:defRPr>
            </a:lvl7pPr>
            <a:lvl8pPr marL="6399200" indent="0">
              <a:buNone/>
              <a:defRPr sz="2799">
                <a:solidFill>
                  <a:schemeClr val="tx1">
                    <a:tint val="75000"/>
                  </a:schemeClr>
                </a:solidFill>
              </a:defRPr>
            </a:lvl8pPr>
            <a:lvl9pPr marL="7313371" indent="0">
              <a:buNone/>
              <a:defRPr sz="27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C2A447-1EFE-4A38-8498-4119E96FDDAE}" type="datetime1">
              <a:rPr lang="en-US" smtClean="0"/>
              <a:t>6/18/21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2564298564"/>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8398"/>
            </a:lvl1pPr>
          </a:lstStyle>
          <a:p>
            <a:r>
              <a:rPr lang="en-US"/>
              <a:t>Click to edit Master title style</a:t>
            </a:r>
            <a:endParaRPr lang="en-US" dirty="0"/>
          </a:p>
        </p:txBody>
      </p:sp>
      <p:sp>
        <p:nvSpPr>
          <p:cNvPr id="3" name="Text Placeholder 2"/>
          <p:cNvSpPr>
            <a:spLocks noGrp="1"/>
          </p:cNvSpPr>
          <p:nvPr>
            <p:ph type="body" idx="1"/>
          </p:nvPr>
        </p:nvSpPr>
        <p:spPr>
          <a:xfrm>
            <a:off x="1265564" y="3962400"/>
            <a:ext cx="5892197" cy="1152524"/>
          </a:xfrm>
        </p:spPr>
        <p:txBody>
          <a:bodyPr anchor="b">
            <a:noAutofit/>
          </a:bodyPr>
          <a:lstStyle>
            <a:lvl1pPr marL="0" indent="0">
              <a:buNone/>
              <a:defRPr sz="4799" b="0">
                <a:solidFill>
                  <a:schemeClr val="bg2">
                    <a:lumMod val="40000"/>
                    <a:lumOff val="60000"/>
                  </a:schemeClr>
                </a:solidFill>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16" name="Text Placeholder 3"/>
          <p:cNvSpPr>
            <a:spLocks noGrp="1"/>
          </p:cNvSpPr>
          <p:nvPr>
            <p:ph type="body" sz="half" idx="15"/>
          </p:nvPr>
        </p:nvSpPr>
        <p:spPr>
          <a:xfrm>
            <a:off x="1304586" y="5334000"/>
            <a:ext cx="5853175" cy="7178676"/>
          </a:xfrm>
        </p:spPr>
        <p:txBody>
          <a:bodyPr anchor="t">
            <a:normAutofit/>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sp>
        <p:nvSpPr>
          <p:cNvPr id="5" name="Text Placeholder 4"/>
          <p:cNvSpPr>
            <a:spLocks noGrp="1"/>
          </p:cNvSpPr>
          <p:nvPr>
            <p:ph type="body" sz="quarter" idx="3"/>
          </p:nvPr>
        </p:nvSpPr>
        <p:spPr>
          <a:xfrm>
            <a:off x="7765296" y="3962400"/>
            <a:ext cx="5870953" cy="1152524"/>
          </a:xfrm>
        </p:spPr>
        <p:txBody>
          <a:bodyPr anchor="b">
            <a:noAutofit/>
          </a:bodyPr>
          <a:lstStyle>
            <a:lvl1pPr marL="0" indent="0">
              <a:buNone/>
              <a:defRPr sz="4799" b="0">
                <a:solidFill>
                  <a:schemeClr val="bg2">
                    <a:lumMod val="40000"/>
                    <a:lumOff val="60000"/>
                  </a:schemeClr>
                </a:solidFill>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19" name="Text Placeholder 3"/>
          <p:cNvSpPr>
            <a:spLocks noGrp="1"/>
          </p:cNvSpPr>
          <p:nvPr>
            <p:ph type="body" sz="half" idx="16"/>
          </p:nvPr>
        </p:nvSpPr>
        <p:spPr>
          <a:xfrm>
            <a:off x="7744195" y="5334000"/>
            <a:ext cx="5892053" cy="7178676"/>
          </a:xfrm>
        </p:spPr>
        <p:txBody>
          <a:bodyPr anchor="t">
            <a:normAutofit/>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sp>
        <p:nvSpPr>
          <p:cNvPr id="14" name="Text Placeholder 4"/>
          <p:cNvSpPr>
            <a:spLocks noGrp="1"/>
          </p:cNvSpPr>
          <p:nvPr>
            <p:ph type="body" sz="quarter" idx="13"/>
          </p:nvPr>
        </p:nvSpPr>
        <p:spPr>
          <a:xfrm>
            <a:off x="14245690" y="3962400"/>
            <a:ext cx="5862699" cy="1152524"/>
          </a:xfrm>
        </p:spPr>
        <p:txBody>
          <a:bodyPr anchor="b">
            <a:noAutofit/>
          </a:bodyPr>
          <a:lstStyle>
            <a:lvl1pPr marL="0" indent="0">
              <a:buNone/>
              <a:defRPr sz="4799" b="0">
                <a:solidFill>
                  <a:schemeClr val="bg2">
                    <a:lumMod val="40000"/>
                    <a:lumOff val="60000"/>
                  </a:schemeClr>
                </a:solidFill>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20" name="Text Placeholder 3"/>
          <p:cNvSpPr>
            <a:spLocks noGrp="1"/>
          </p:cNvSpPr>
          <p:nvPr>
            <p:ph type="body" sz="half" idx="17"/>
          </p:nvPr>
        </p:nvSpPr>
        <p:spPr>
          <a:xfrm>
            <a:off x="14245690" y="5334000"/>
            <a:ext cx="5862699" cy="7178676"/>
          </a:xfrm>
        </p:spPr>
        <p:txBody>
          <a:bodyPr anchor="t">
            <a:normAutofit/>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cxnSp>
        <p:nvCxnSpPr>
          <p:cNvPr id="17" name="Straight Connector 16"/>
          <p:cNvCxnSpPr/>
          <p:nvPr/>
        </p:nvCxnSpPr>
        <p:spPr>
          <a:xfrm>
            <a:off x="7450343" y="4267200"/>
            <a:ext cx="0" cy="7924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3920828" y="4267200"/>
            <a:ext cx="0" cy="793376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8C2A447-1EFE-4A38-8498-4119E96FDDAE}" type="datetime1">
              <a:rPr lang="en-US" smtClean="0"/>
              <a:t>6/18/21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341748132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IG PICTURE 1">
    <p:spTree>
      <p:nvGrpSpPr>
        <p:cNvPr id="1" name=""/>
        <p:cNvGrpSpPr/>
        <p:nvPr/>
      </p:nvGrpSpPr>
      <p:grpSpPr>
        <a:xfrm>
          <a:off x="0" y="0"/>
          <a:ext cx="0" cy="0"/>
          <a:chOff x="0" y="0"/>
          <a:chExt cx="0" cy="0"/>
        </a:xfrm>
      </p:grpSpPr>
      <p:sp>
        <p:nvSpPr>
          <p:cNvPr id="7" name="Picture Placeholder 6"/>
          <p:cNvSpPr>
            <a:spLocks noGrp="1"/>
          </p:cNvSpPr>
          <p:nvPr>
            <p:ph type="pic" sz="quarter" idx="17"/>
          </p:nvPr>
        </p:nvSpPr>
        <p:spPr>
          <a:xfrm>
            <a:off x="9907290" y="1760999"/>
            <a:ext cx="5963377" cy="6706612"/>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26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3" name="Picture Placeholder 12"/>
          <p:cNvSpPr>
            <a:spLocks noGrp="1"/>
          </p:cNvSpPr>
          <p:nvPr>
            <p:ph type="pic" sz="quarter" idx="18"/>
          </p:nvPr>
        </p:nvSpPr>
        <p:spPr>
          <a:xfrm>
            <a:off x="12447855" y="6171188"/>
            <a:ext cx="5963377" cy="6706612"/>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26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4" name="Picture Placeholder 13"/>
          <p:cNvSpPr>
            <a:spLocks noGrp="1"/>
          </p:cNvSpPr>
          <p:nvPr>
            <p:ph type="pic" sz="quarter" idx="19"/>
          </p:nvPr>
        </p:nvSpPr>
        <p:spPr>
          <a:xfrm>
            <a:off x="18184037" y="1760999"/>
            <a:ext cx="5963377" cy="6706612"/>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26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8398"/>
            </a:lvl1pPr>
          </a:lstStyle>
          <a:p>
            <a:r>
              <a:rPr lang="en-US"/>
              <a:t>Click to edit Master title style</a:t>
            </a:r>
            <a:endParaRPr lang="en-US" dirty="0"/>
          </a:p>
        </p:txBody>
      </p:sp>
      <p:sp>
        <p:nvSpPr>
          <p:cNvPr id="3" name="Text Placeholder 2"/>
          <p:cNvSpPr>
            <a:spLocks noGrp="1"/>
          </p:cNvSpPr>
          <p:nvPr>
            <p:ph type="body" idx="1"/>
          </p:nvPr>
        </p:nvSpPr>
        <p:spPr>
          <a:xfrm>
            <a:off x="1304586" y="8501898"/>
            <a:ext cx="5878569" cy="1152524"/>
          </a:xfrm>
        </p:spPr>
        <p:txBody>
          <a:bodyPr anchor="b">
            <a:noAutofit/>
          </a:bodyPr>
          <a:lstStyle>
            <a:lvl1pPr marL="0" indent="0">
              <a:buNone/>
              <a:defRPr sz="4799" b="0">
                <a:solidFill>
                  <a:schemeClr val="bg2">
                    <a:lumMod val="40000"/>
                    <a:lumOff val="60000"/>
                  </a:schemeClr>
                </a:solidFill>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29" name="Picture Placeholder 2"/>
          <p:cNvSpPr>
            <a:spLocks noGrp="1" noChangeAspect="1"/>
          </p:cNvSpPr>
          <p:nvPr>
            <p:ph type="pic" idx="15"/>
          </p:nvPr>
        </p:nvSpPr>
        <p:spPr>
          <a:xfrm>
            <a:off x="1304586" y="4419600"/>
            <a:ext cx="5878569"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199"/>
            </a:lvl1pPr>
            <a:lvl2pPr marL="914171" indent="0">
              <a:buNone/>
              <a:defRPr sz="3199"/>
            </a:lvl2pPr>
            <a:lvl3pPr marL="1828343" indent="0">
              <a:buNone/>
              <a:defRPr sz="3199"/>
            </a:lvl3pPr>
            <a:lvl4pPr marL="2742514" indent="0">
              <a:buNone/>
              <a:defRPr sz="3199"/>
            </a:lvl4pPr>
            <a:lvl5pPr marL="3656686" indent="0">
              <a:buNone/>
              <a:defRPr sz="3199"/>
            </a:lvl5pPr>
            <a:lvl6pPr marL="4570857" indent="0">
              <a:buNone/>
              <a:defRPr sz="3199"/>
            </a:lvl6pPr>
            <a:lvl7pPr marL="5485028" indent="0">
              <a:buNone/>
              <a:defRPr sz="3199"/>
            </a:lvl7pPr>
            <a:lvl8pPr marL="6399200" indent="0">
              <a:buNone/>
              <a:defRPr sz="3199"/>
            </a:lvl8pPr>
            <a:lvl9pPr marL="7313371" indent="0">
              <a:buNone/>
              <a:defRPr sz="3199"/>
            </a:lvl9pPr>
          </a:lstStyle>
          <a:p>
            <a:r>
              <a:rPr lang="en-US"/>
              <a:t>Click icon to add picture</a:t>
            </a:r>
            <a:endParaRPr lang="en-US" dirty="0"/>
          </a:p>
        </p:txBody>
      </p:sp>
      <p:sp>
        <p:nvSpPr>
          <p:cNvPr id="22" name="Text Placeholder 3"/>
          <p:cNvSpPr>
            <a:spLocks noGrp="1"/>
          </p:cNvSpPr>
          <p:nvPr>
            <p:ph type="body" sz="half" idx="18"/>
          </p:nvPr>
        </p:nvSpPr>
        <p:spPr>
          <a:xfrm>
            <a:off x="1304586" y="9654423"/>
            <a:ext cx="5878569" cy="1318378"/>
          </a:xfrm>
        </p:spPr>
        <p:txBody>
          <a:bodyPr anchor="t">
            <a:normAutofit/>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sp>
        <p:nvSpPr>
          <p:cNvPr id="5" name="Text Placeholder 4"/>
          <p:cNvSpPr>
            <a:spLocks noGrp="1"/>
          </p:cNvSpPr>
          <p:nvPr>
            <p:ph type="body" sz="quarter" idx="3"/>
          </p:nvPr>
        </p:nvSpPr>
        <p:spPr>
          <a:xfrm>
            <a:off x="7776725" y="8501898"/>
            <a:ext cx="5859524" cy="1152524"/>
          </a:xfrm>
        </p:spPr>
        <p:txBody>
          <a:bodyPr anchor="b">
            <a:noAutofit/>
          </a:bodyPr>
          <a:lstStyle>
            <a:lvl1pPr marL="0" indent="0">
              <a:buNone/>
              <a:defRPr sz="4799" b="0">
                <a:solidFill>
                  <a:schemeClr val="bg2">
                    <a:lumMod val="40000"/>
                    <a:lumOff val="60000"/>
                  </a:schemeClr>
                </a:solidFill>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30" name="Picture Placeholder 2"/>
          <p:cNvSpPr>
            <a:spLocks noGrp="1" noChangeAspect="1"/>
          </p:cNvSpPr>
          <p:nvPr>
            <p:ph type="pic" idx="21"/>
          </p:nvPr>
        </p:nvSpPr>
        <p:spPr>
          <a:xfrm>
            <a:off x="7776723" y="4419600"/>
            <a:ext cx="5859524"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199"/>
            </a:lvl1pPr>
            <a:lvl2pPr marL="914171" indent="0">
              <a:buNone/>
              <a:defRPr sz="3199"/>
            </a:lvl2pPr>
            <a:lvl3pPr marL="1828343" indent="0">
              <a:buNone/>
              <a:defRPr sz="3199"/>
            </a:lvl3pPr>
            <a:lvl4pPr marL="2742514" indent="0">
              <a:buNone/>
              <a:defRPr sz="3199"/>
            </a:lvl4pPr>
            <a:lvl5pPr marL="3656686" indent="0">
              <a:buNone/>
              <a:defRPr sz="3199"/>
            </a:lvl5pPr>
            <a:lvl6pPr marL="4570857" indent="0">
              <a:buNone/>
              <a:defRPr sz="3199"/>
            </a:lvl6pPr>
            <a:lvl7pPr marL="5485028" indent="0">
              <a:buNone/>
              <a:defRPr sz="3199"/>
            </a:lvl7pPr>
            <a:lvl8pPr marL="6399200" indent="0">
              <a:buNone/>
              <a:defRPr sz="3199"/>
            </a:lvl8pPr>
            <a:lvl9pPr marL="7313371" indent="0">
              <a:buNone/>
              <a:defRPr sz="3199"/>
            </a:lvl9pPr>
          </a:lstStyle>
          <a:p>
            <a:r>
              <a:rPr lang="en-US"/>
              <a:t>Click icon to add picture</a:t>
            </a:r>
            <a:endParaRPr lang="en-US" dirty="0"/>
          </a:p>
        </p:txBody>
      </p:sp>
      <p:sp>
        <p:nvSpPr>
          <p:cNvPr id="23" name="Text Placeholder 3"/>
          <p:cNvSpPr>
            <a:spLocks noGrp="1"/>
          </p:cNvSpPr>
          <p:nvPr>
            <p:ph type="body" sz="half" idx="19"/>
          </p:nvPr>
        </p:nvSpPr>
        <p:spPr>
          <a:xfrm>
            <a:off x="7774019" y="9654421"/>
            <a:ext cx="5867284" cy="1318378"/>
          </a:xfrm>
        </p:spPr>
        <p:txBody>
          <a:bodyPr anchor="t">
            <a:normAutofit/>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sp>
        <p:nvSpPr>
          <p:cNvPr id="14" name="Text Placeholder 4"/>
          <p:cNvSpPr>
            <a:spLocks noGrp="1"/>
          </p:cNvSpPr>
          <p:nvPr>
            <p:ph type="body" sz="quarter" idx="13"/>
          </p:nvPr>
        </p:nvSpPr>
        <p:spPr>
          <a:xfrm>
            <a:off x="14245690" y="8501898"/>
            <a:ext cx="5862699" cy="1152524"/>
          </a:xfrm>
        </p:spPr>
        <p:txBody>
          <a:bodyPr anchor="b">
            <a:noAutofit/>
          </a:bodyPr>
          <a:lstStyle>
            <a:lvl1pPr marL="0" indent="0">
              <a:buNone/>
              <a:defRPr sz="4799" b="0">
                <a:solidFill>
                  <a:schemeClr val="bg2">
                    <a:lumMod val="40000"/>
                    <a:lumOff val="60000"/>
                  </a:schemeClr>
                </a:solidFill>
              </a:defRPr>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31" name="Picture Placeholder 2"/>
          <p:cNvSpPr>
            <a:spLocks noGrp="1" noChangeAspect="1"/>
          </p:cNvSpPr>
          <p:nvPr>
            <p:ph type="pic" idx="22"/>
          </p:nvPr>
        </p:nvSpPr>
        <p:spPr>
          <a:xfrm>
            <a:off x="14245688" y="4419600"/>
            <a:ext cx="5862699"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199"/>
            </a:lvl1pPr>
            <a:lvl2pPr marL="914171" indent="0">
              <a:buNone/>
              <a:defRPr sz="3199"/>
            </a:lvl2pPr>
            <a:lvl3pPr marL="1828343" indent="0">
              <a:buNone/>
              <a:defRPr sz="3199"/>
            </a:lvl3pPr>
            <a:lvl4pPr marL="2742514" indent="0">
              <a:buNone/>
              <a:defRPr sz="3199"/>
            </a:lvl4pPr>
            <a:lvl5pPr marL="3656686" indent="0">
              <a:buNone/>
              <a:defRPr sz="3199"/>
            </a:lvl5pPr>
            <a:lvl6pPr marL="4570857" indent="0">
              <a:buNone/>
              <a:defRPr sz="3199"/>
            </a:lvl6pPr>
            <a:lvl7pPr marL="5485028" indent="0">
              <a:buNone/>
              <a:defRPr sz="3199"/>
            </a:lvl7pPr>
            <a:lvl8pPr marL="6399200" indent="0">
              <a:buNone/>
              <a:defRPr sz="3199"/>
            </a:lvl8pPr>
            <a:lvl9pPr marL="7313371" indent="0">
              <a:buNone/>
              <a:defRPr sz="3199"/>
            </a:lvl9pPr>
          </a:lstStyle>
          <a:p>
            <a:r>
              <a:rPr lang="en-US"/>
              <a:t>Click icon to add picture</a:t>
            </a:r>
            <a:endParaRPr lang="en-US" dirty="0"/>
          </a:p>
        </p:txBody>
      </p:sp>
      <p:sp>
        <p:nvSpPr>
          <p:cNvPr id="24" name="Text Placeholder 3"/>
          <p:cNvSpPr>
            <a:spLocks noGrp="1"/>
          </p:cNvSpPr>
          <p:nvPr>
            <p:ph type="body" sz="half" idx="20"/>
          </p:nvPr>
        </p:nvSpPr>
        <p:spPr>
          <a:xfrm>
            <a:off x="14245440" y="9654417"/>
            <a:ext cx="5870465" cy="1318378"/>
          </a:xfrm>
        </p:spPr>
        <p:txBody>
          <a:bodyPr anchor="t">
            <a:normAutofit/>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Edit Master text styles</a:t>
            </a:r>
          </a:p>
        </p:txBody>
      </p:sp>
      <p:cxnSp>
        <p:nvCxnSpPr>
          <p:cNvPr id="19" name="Straight Connector 18"/>
          <p:cNvCxnSpPr/>
          <p:nvPr/>
        </p:nvCxnSpPr>
        <p:spPr>
          <a:xfrm>
            <a:off x="7450343" y="4267200"/>
            <a:ext cx="0" cy="7924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3920828" y="4267200"/>
            <a:ext cx="0" cy="793376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8C2A447-1EFE-4A38-8498-4119E96FDDAE}" type="datetime1">
              <a:rPr lang="en-US" smtClean="0"/>
              <a:t>6/18/21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1018897474"/>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B436CD-4131-4DE6-B18B-03AD5A128245}" type="datetime1">
              <a:rPr lang="en-US" smtClean="0"/>
              <a:t>6/18/21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301536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604100" y="860427"/>
            <a:ext cx="3504289" cy="1165225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304587" y="1774828"/>
            <a:ext cx="14842432" cy="1073784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31A96-3DE6-409F-9E43-B4E9CD035768}" type="datetime1">
              <a:rPr lang="en-US" smtClean="0"/>
              <a:t>6/18/21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305547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Image - 2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9" name="図プレースホルダー 8"/>
          <p:cNvSpPr>
            <a:spLocks noGrp="1"/>
          </p:cNvSpPr>
          <p:nvPr>
            <p:ph type="pic" sz="quarter" idx="13" hasCustomPrompt="1"/>
          </p:nvPr>
        </p:nvSpPr>
        <p:spPr>
          <a:xfrm>
            <a:off x="1917467" y="3689649"/>
            <a:ext cx="7967502" cy="796888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11036897" y="3785659"/>
            <a:ext cx="119968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11036897" y="4649755"/>
            <a:ext cx="11996870" cy="2688299"/>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11039276" y="8106139"/>
            <a:ext cx="119968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11039276" y="8970235"/>
            <a:ext cx="11996870" cy="2688299"/>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4171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9" name="図プレースホルダー 8"/>
          <p:cNvSpPr>
            <a:spLocks noGrp="1"/>
          </p:cNvSpPr>
          <p:nvPr>
            <p:ph type="pic" sz="quarter" idx="13" hasCustomPrompt="1"/>
          </p:nvPr>
        </p:nvSpPr>
        <p:spPr>
          <a:xfrm>
            <a:off x="1917467" y="3689649"/>
            <a:ext cx="7967502" cy="796888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11036897" y="5321830"/>
            <a:ext cx="119968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11036897" y="6185926"/>
            <a:ext cx="11996870" cy="3936437"/>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364553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9" name="図プレースホルダー 8"/>
          <p:cNvSpPr>
            <a:spLocks noGrp="1"/>
          </p:cNvSpPr>
          <p:nvPr>
            <p:ph type="pic" sz="quarter" idx="13" hasCustomPrompt="1"/>
          </p:nvPr>
        </p:nvSpPr>
        <p:spPr>
          <a:xfrm>
            <a:off x="1917467" y="3497628"/>
            <a:ext cx="3743766" cy="374441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6522799" y="4073691"/>
            <a:ext cx="16510968"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6522799" y="4937787"/>
            <a:ext cx="16510968" cy="2208245"/>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6525178" y="8586192"/>
            <a:ext cx="16510968"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6525178" y="9450288"/>
            <a:ext cx="16510968" cy="2208245"/>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917467" y="8298161"/>
            <a:ext cx="3743766" cy="374441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24935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Image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9" name="図プレースホルダー 8"/>
          <p:cNvSpPr>
            <a:spLocks noGrp="1"/>
          </p:cNvSpPr>
          <p:nvPr>
            <p:ph type="pic" sz="quarter" idx="13" hasCustomPrompt="1"/>
          </p:nvPr>
        </p:nvSpPr>
        <p:spPr>
          <a:xfrm>
            <a:off x="1917467" y="3497628"/>
            <a:ext cx="3743766" cy="374441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6237196" y="4073691"/>
            <a:ext cx="59505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6237196" y="4937787"/>
            <a:ext cx="5950570" cy="2304256"/>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6239576" y="8586192"/>
            <a:ext cx="59505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6239576" y="9450288"/>
            <a:ext cx="5950570" cy="2304256"/>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917467" y="8298161"/>
            <a:ext cx="3743766" cy="374441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8" name="図プレースホルダー 8"/>
          <p:cNvSpPr>
            <a:spLocks noGrp="1"/>
          </p:cNvSpPr>
          <p:nvPr>
            <p:ph type="pic" sz="quarter" idx="20" hasCustomPrompt="1"/>
          </p:nvPr>
        </p:nvSpPr>
        <p:spPr>
          <a:xfrm>
            <a:off x="12860782" y="3497626"/>
            <a:ext cx="3743766" cy="374441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0" name="テキスト プレースホルダー 11"/>
          <p:cNvSpPr>
            <a:spLocks noGrp="1"/>
          </p:cNvSpPr>
          <p:nvPr>
            <p:ph type="body" sz="quarter" idx="21" hasCustomPrompt="1"/>
          </p:nvPr>
        </p:nvSpPr>
        <p:spPr>
          <a:xfrm>
            <a:off x="17177072" y="4073690"/>
            <a:ext cx="59505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7177072" y="4937785"/>
            <a:ext cx="5950570" cy="2304256"/>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7179452" y="8586191"/>
            <a:ext cx="59505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7179452" y="9450287"/>
            <a:ext cx="5950570" cy="2304256"/>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24" name="図プレースホルダー 8"/>
          <p:cNvSpPr>
            <a:spLocks noGrp="1"/>
          </p:cNvSpPr>
          <p:nvPr>
            <p:ph type="pic" sz="quarter" idx="25" hasCustomPrompt="1"/>
          </p:nvPr>
        </p:nvSpPr>
        <p:spPr>
          <a:xfrm>
            <a:off x="12860782" y="8298160"/>
            <a:ext cx="3743766" cy="374441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4857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par>
                          <p:cTn id="47" fill="hold">
                            <p:stCondLst>
                              <p:cond delay="4000"/>
                            </p:stCondLst>
                            <p:childTnLst>
                              <p:par>
                                <p:cTn id="48" presetID="2" presetClass="entr" presetSubtype="2" decel="100000" fill="hold" grpId="0" nodeType="afterEffect">
                                  <p:stCondLst>
                                    <p:cond delay="25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additive="base">
                                        <p:cTn id="5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cTn>
                              </p:par>
                            </p:childTnLst>
                          </p:cTn>
                        </p:par>
                        <p:par>
                          <p:cTn id="63" fill="hold">
                            <p:stCondLst>
                              <p:cond delay="5500"/>
                            </p:stCondLst>
                            <p:childTnLst>
                              <p:par>
                                <p:cTn id="64" presetID="2" presetClass="entr" presetSubtype="2" decel="100000" fill="hold" grpId="0" nodeType="afterEffect">
                                  <p:stCondLst>
                                    <p:cond delay="25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additive="base">
                                        <p:cTn id="66"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500"/>
                                  </p:stCondLst>
                                  <p:childTnLst>
                                    <p:set>
                                      <p:cBhvr>
                                        <p:cTn id="69" dur="1" fill="hold">
                                          <p:stCondLst>
                                            <p:cond delay="0"/>
                                          </p:stCondLst>
                                        </p:cTn>
                                        <p:tgtEl>
                                          <p:spTgt spid="23">
                                            <p:txEl>
                                              <p:pRg st="0" end="0"/>
                                            </p:txEl>
                                          </p:spTgt>
                                        </p:tgtEl>
                                        <p:attrNameLst>
                                          <p:attrName>style.visibility</p:attrName>
                                        </p:attrNameLst>
                                      </p:cBhvr>
                                      <p:to>
                                        <p:strVal val="visible"/>
                                      </p:to>
                                    </p:set>
                                    <p:anim calcmode="lin" valueType="num">
                                      <p:cBhvr additive="base">
                                        <p:cTn id="7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P spid="18" grpId="0" animBg="1"/>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Lst>
  </p:timing>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mages - 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9" name="図プレースホルダー 8"/>
          <p:cNvSpPr>
            <a:spLocks noGrp="1"/>
          </p:cNvSpPr>
          <p:nvPr>
            <p:ph type="pic" sz="quarter" idx="13" hasCustomPrompt="1"/>
          </p:nvPr>
        </p:nvSpPr>
        <p:spPr>
          <a:xfrm>
            <a:off x="1533491" y="3689648"/>
            <a:ext cx="4607712" cy="46085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1245509" y="8970235"/>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1245509" y="9834331"/>
            <a:ext cx="5279670" cy="2784309"/>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25" name="図プレースホルダー 8"/>
          <p:cNvSpPr>
            <a:spLocks noGrp="1"/>
          </p:cNvSpPr>
          <p:nvPr>
            <p:ph type="pic" sz="quarter" idx="19" hasCustomPrompt="1"/>
          </p:nvPr>
        </p:nvSpPr>
        <p:spPr>
          <a:xfrm>
            <a:off x="7101143" y="3689648"/>
            <a:ext cx="4607712" cy="46085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テキスト プレースホルダー 11"/>
          <p:cNvSpPr>
            <a:spLocks noGrp="1"/>
          </p:cNvSpPr>
          <p:nvPr>
            <p:ph type="body" sz="quarter" idx="20" hasCustomPrompt="1"/>
          </p:nvPr>
        </p:nvSpPr>
        <p:spPr>
          <a:xfrm>
            <a:off x="6813161" y="8970235"/>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1" hasCustomPrompt="1"/>
          </p:nvPr>
        </p:nvSpPr>
        <p:spPr>
          <a:xfrm>
            <a:off x="6813161" y="9834331"/>
            <a:ext cx="5279670" cy="2784309"/>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28" name="図プレースホルダー 8"/>
          <p:cNvSpPr>
            <a:spLocks noGrp="1"/>
          </p:cNvSpPr>
          <p:nvPr>
            <p:ph type="pic" sz="quarter" idx="22" hasCustomPrompt="1"/>
          </p:nvPr>
        </p:nvSpPr>
        <p:spPr>
          <a:xfrm>
            <a:off x="12668794" y="3689648"/>
            <a:ext cx="4607712" cy="46085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9" name="テキスト プレースホルダー 11"/>
          <p:cNvSpPr>
            <a:spLocks noGrp="1"/>
          </p:cNvSpPr>
          <p:nvPr>
            <p:ph type="body" sz="quarter" idx="23" hasCustomPrompt="1"/>
          </p:nvPr>
        </p:nvSpPr>
        <p:spPr>
          <a:xfrm>
            <a:off x="12380812" y="8970235"/>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12380812" y="9834331"/>
            <a:ext cx="5279670" cy="2784309"/>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31" name="図プレースホルダー 8"/>
          <p:cNvSpPr>
            <a:spLocks noGrp="1"/>
          </p:cNvSpPr>
          <p:nvPr>
            <p:ph type="pic" sz="quarter" idx="25" hasCustomPrompt="1"/>
          </p:nvPr>
        </p:nvSpPr>
        <p:spPr>
          <a:xfrm>
            <a:off x="18236446" y="3689648"/>
            <a:ext cx="4607712" cy="46085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2" name="テキスト プレースホルダー 11"/>
          <p:cNvSpPr>
            <a:spLocks noGrp="1"/>
          </p:cNvSpPr>
          <p:nvPr>
            <p:ph type="body" sz="quarter" idx="26" hasCustomPrompt="1"/>
          </p:nvPr>
        </p:nvSpPr>
        <p:spPr>
          <a:xfrm>
            <a:off x="17948464" y="8970235"/>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17948464" y="9834331"/>
            <a:ext cx="5279670" cy="2784309"/>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54167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2500"/>
                            </p:stCondLst>
                            <p:childTnLst>
                              <p:par>
                                <p:cTn id="32" presetID="2" presetClass="entr" presetSubtype="4" decel="100000"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par>
                          <p:cTn id="47" fill="hold">
                            <p:stCondLst>
                              <p:cond delay="4000"/>
                            </p:stCondLst>
                            <p:childTnLst>
                              <p:par>
                                <p:cTn id="48" presetID="2" presetClass="entr" presetSubtype="4" decel="100000" fill="hold" grpId="0" nodeType="afterEffect">
                                  <p:stCondLst>
                                    <p:cond delay="250"/>
                                  </p:stCondLst>
                                  <p:childTnLst>
                                    <p:set>
                                      <p:cBhvr>
                                        <p:cTn id="49" dur="1" fill="hold">
                                          <p:stCondLst>
                                            <p:cond delay="0"/>
                                          </p:stCondLst>
                                        </p:cTn>
                                        <p:tgtEl>
                                          <p:spTgt spid="29">
                                            <p:txEl>
                                              <p:pRg st="0" end="0"/>
                                            </p:txEl>
                                          </p:spTgt>
                                        </p:tgtEl>
                                        <p:attrNameLst>
                                          <p:attrName>style.visibility</p:attrName>
                                        </p:attrNameLst>
                                      </p:cBhvr>
                                      <p:to>
                                        <p:strVal val="visible"/>
                                      </p:to>
                                    </p:set>
                                    <p:anim calcmode="lin" valueType="num">
                                      <p:cBhvr additive="base">
                                        <p:cTn id="5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30">
                                            <p:txEl>
                                              <p:pRg st="0" end="0"/>
                                            </p:txEl>
                                          </p:spTgt>
                                        </p:tgtEl>
                                        <p:attrNameLst>
                                          <p:attrName>style.visibility</p:attrName>
                                        </p:attrNameLst>
                                      </p:cBhvr>
                                      <p:to>
                                        <p:strVal val="visible"/>
                                      </p:to>
                                    </p:set>
                                    <p:anim calcmode="lin" valueType="num">
                                      <p:cBhvr additive="base">
                                        <p:cTn id="5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par>
                          <p:cTn id="63" fill="hold">
                            <p:stCondLst>
                              <p:cond delay="5500"/>
                            </p:stCondLst>
                            <p:childTnLst>
                              <p:par>
                                <p:cTn id="64" presetID="2" presetClass="entr" presetSubtype="4" decel="100000" fill="hold" grpId="0" nodeType="afterEffect">
                                  <p:stCondLst>
                                    <p:cond delay="25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additive="base">
                                        <p:cTn id="7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5" grpId="0" animBg="1"/>
      <p:bldP spid="26" grpId="0" build="p">
        <p:tmplLst>
          <p:tmpl lvl="1">
            <p:tnLst>
              <p:par>
                <p:cTn presetID="2" presetClass="entr" presetSubtype="4"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4" decel="10000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 4 Columns -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9" name="図プレースホルダー 8"/>
          <p:cNvSpPr>
            <a:spLocks noGrp="1"/>
          </p:cNvSpPr>
          <p:nvPr>
            <p:ph type="pic" sz="quarter" idx="13" hasCustomPrompt="1"/>
          </p:nvPr>
        </p:nvSpPr>
        <p:spPr>
          <a:xfrm>
            <a:off x="1533491" y="3689648"/>
            <a:ext cx="4607712" cy="46085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1245509" y="8970235"/>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1245509" y="9834330"/>
            <a:ext cx="5279670" cy="2784311"/>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7"/>
          <p:cNvSpPr>
            <a:spLocks noGrp="1"/>
          </p:cNvSpPr>
          <p:nvPr>
            <p:ph type="body" sz="quarter" idx="28" hasCustomPrompt="1"/>
          </p:nvPr>
        </p:nvSpPr>
        <p:spPr>
          <a:xfrm>
            <a:off x="1053521" y="3113583"/>
            <a:ext cx="1535904" cy="1536171"/>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36" name="図プレースホルダー 8"/>
          <p:cNvSpPr>
            <a:spLocks noGrp="1"/>
          </p:cNvSpPr>
          <p:nvPr>
            <p:ph type="pic" sz="quarter" idx="29" hasCustomPrompt="1"/>
          </p:nvPr>
        </p:nvSpPr>
        <p:spPr>
          <a:xfrm>
            <a:off x="7101143" y="3689649"/>
            <a:ext cx="4607712" cy="46085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7" name="テキスト プレースホルダー 11"/>
          <p:cNvSpPr>
            <a:spLocks noGrp="1"/>
          </p:cNvSpPr>
          <p:nvPr>
            <p:ph type="body" sz="quarter" idx="30" hasCustomPrompt="1"/>
          </p:nvPr>
        </p:nvSpPr>
        <p:spPr>
          <a:xfrm>
            <a:off x="6813161" y="8970236"/>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6813161" y="9834331"/>
            <a:ext cx="5279670" cy="2784311"/>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39" name="テキスト プレースホルダー 7"/>
          <p:cNvSpPr>
            <a:spLocks noGrp="1"/>
          </p:cNvSpPr>
          <p:nvPr>
            <p:ph type="body" sz="quarter" idx="32" hasCustomPrompt="1"/>
          </p:nvPr>
        </p:nvSpPr>
        <p:spPr>
          <a:xfrm>
            <a:off x="6621173" y="3113584"/>
            <a:ext cx="1535904" cy="1536171"/>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0" name="図プレースホルダー 8"/>
          <p:cNvSpPr>
            <a:spLocks noGrp="1"/>
          </p:cNvSpPr>
          <p:nvPr>
            <p:ph type="pic" sz="quarter" idx="33" hasCustomPrompt="1"/>
          </p:nvPr>
        </p:nvSpPr>
        <p:spPr>
          <a:xfrm>
            <a:off x="12668794" y="3689646"/>
            <a:ext cx="4607712" cy="46085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1" name="テキスト プレースホルダー 11"/>
          <p:cNvSpPr>
            <a:spLocks noGrp="1"/>
          </p:cNvSpPr>
          <p:nvPr>
            <p:ph type="body" sz="quarter" idx="34" hasCustomPrompt="1"/>
          </p:nvPr>
        </p:nvSpPr>
        <p:spPr>
          <a:xfrm>
            <a:off x="12380812" y="8970234"/>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42" name="テキスト プレースホルダー 11"/>
          <p:cNvSpPr>
            <a:spLocks noGrp="1"/>
          </p:cNvSpPr>
          <p:nvPr>
            <p:ph type="body" sz="quarter" idx="35" hasCustomPrompt="1"/>
          </p:nvPr>
        </p:nvSpPr>
        <p:spPr>
          <a:xfrm>
            <a:off x="12380812" y="9834329"/>
            <a:ext cx="5279670" cy="2784311"/>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43" name="テキスト プレースホルダー 7"/>
          <p:cNvSpPr>
            <a:spLocks noGrp="1"/>
          </p:cNvSpPr>
          <p:nvPr>
            <p:ph type="body" sz="quarter" idx="36" hasCustomPrompt="1"/>
          </p:nvPr>
        </p:nvSpPr>
        <p:spPr>
          <a:xfrm>
            <a:off x="12188824" y="3113581"/>
            <a:ext cx="1535904" cy="1536171"/>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4" name="図プレースホルダー 8"/>
          <p:cNvSpPr>
            <a:spLocks noGrp="1"/>
          </p:cNvSpPr>
          <p:nvPr>
            <p:ph type="pic" sz="quarter" idx="37" hasCustomPrompt="1"/>
          </p:nvPr>
        </p:nvSpPr>
        <p:spPr>
          <a:xfrm>
            <a:off x="18236446" y="3689648"/>
            <a:ext cx="4607712" cy="46085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5" name="テキスト プレースホルダー 11"/>
          <p:cNvSpPr>
            <a:spLocks noGrp="1"/>
          </p:cNvSpPr>
          <p:nvPr>
            <p:ph type="body" sz="quarter" idx="38" hasCustomPrompt="1"/>
          </p:nvPr>
        </p:nvSpPr>
        <p:spPr>
          <a:xfrm>
            <a:off x="17948464" y="8970235"/>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46" name="テキスト プレースホルダー 11"/>
          <p:cNvSpPr>
            <a:spLocks noGrp="1"/>
          </p:cNvSpPr>
          <p:nvPr>
            <p:ph type="body" sz="quarter" idx="39" hasCustomPrompt="1"/>
          </p:nvPr>
        </p:nvSpPr>
        <p:spPr>
          <a:xfrm>
            <a:off x="17948464" y="9834330"/>
            <a:ext cx="5279670" cy="2784311"/>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47" name="テキスト プレースホルダー 7"/>
          <p:cNvSpPr>
            <a:spLocks noGrp="1"/>
          </p:cNvSpPr>
          <p:nvPr>
            <p:ph type="body" sz="quarter" idx="40" hasCustomPrompt="1"/>
          </p:nvPr>
        </p:nvSpPr>
        <p:spPr>
          <a:xfrm>
            <a:off x="17756476" y="3113583"/>
            <a:ext cx="1535904" cy="1536171"/>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Tree>
    <p:extLst>
      <p:ext uri="{BB962C8B-B14F-4D97-AF65-F5344CB8AC3E}">
        <p14:creationId xmlns:p14="http://schemas.microsoft.com/office/powerpoint/2010/main" val="32096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p:cTn id="11" dur="500" fill="hold"/>
                                        <p:tgtEl>
                                          <p:spTgt spid="9">
                                            <p:bg/>
                                          </p:spTgt>
                                        </p:tgtEl>
                                        <p:attrNameLst>
                                          <p:attrName>ppt_w</p:attrName>
                                        </p:attrNameLst>
                                      </p:cBhvr>
                                      <p:tavLst>
                                        <p:tav tm="0">
                                          <p:val>
                                            <p:fltVal val="0"/>
                                          </p:val>
                                        </p:tav>
                                        <p:tav tm="100000">
                                          <p:val>
                                            <p:strVal val="#ppt_w"/>
                                          </p:val>
                                        </p:tav>
                                      </p:tavLst>
                                    </p:anim>
                                    <p:anim calcmode="lin" valueType="num">
                                      <p:cBhvr>
                                        <p:cTn id="12" dur="500" fill="hold"/>
                                        <p:tgtEl>
                                          <p:spTgt spid="9">
                                            <p:bg/>
                                          </p:spTgt>
                                        </p:tgtEl>
                                        <p:attrNameLst>
                                          <p:attrName>ppt_h</p:attrName>
                                        </p:attrNameLst>
                                      </p:cBhvr>
                                      <p:tavLst>
                                        <p:tav tm="0">
                                          <p:val>
                                            <p:fltVal val="0"/>
                                          </p:val>
                                        </p:tav>
                                        <p:tav tm="100000">
                                          <p:val>
                                            <p:strVal val="#ppt_h"/>
                                          </p:val>
                                        </p:tav>
                                      </p:tavLst>
                                    </p:anim>
                                    <p:anim calcmode="lin" valueType="num">
                                      <p:cBhvr>
                                        <p:cTn id="13" dur="500" fill="hold"/>
                                        <p:tgtEl>
                                          <p:spTgt spid="9">
                                            <p:bg/>
                                          </p:spTgt>
                                        </p:tgtEl>
                                        <p:attrNameLst>
                                          <p:attrName>style.rotation</p:attrName>
                                        </p:attrNameLst>
                                      </p:cBhvr>
                                      <p:tavLst>
                                        <p:tav tm="0">
                                          <p:val>
                                            <p:fltVal val="360"/>
                                          </p:val>
                                        </p:tav>
                                        <p:tav tm="100000">
                                          <p:val>
                                            <p:fltVal val="0"/>
                                          </p:val>
                                        </p:tav>
                                      </p:tavLst>
                                    </p:anim>
                                    <p:animEffect transition="in" filter="fade">
                                      <p:cBhvr>
                                        <p:cTn id="14" dur="500"/>
                                        <p:tgtEl>
                                          <p:spTgt spid="9">
                                            <p:bg/>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 presetClass="entr" presetSubtype="4"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8">
                                            <p:bg/>
                                          </p:spTgt>
                                        </p:tgtEl>
                                        <p:attrNameLst>
                                          <p:attrName>style.visibility</p:attrName>
                                        </p:attrNameLst>
                                      </p:cBhvr>
                                      <p:to>
                                        <p:strVal val="visible"/>
                                      </p:to>
                                    </p:set>
                                    <p:anim calcmode="lin" valueType="num">
                                      <p:cBhvr>
                                        <p:cTn id="33" dur="500" fill="hold"/>
                                        <p:tgtEl>
                                          <p:spTgt spid="8">
                                            <p:bg/>
                                          </p:spTgt>
                                        </p:tgtEl>
                                        <p:attrNameLst>
                                          <p:attrName>ppt_w</p:attrName>
                                        </p:attrNameLst>
                                      </p:cBhvr>
                                      <p:tavLst>
                                        <p:tav tm="0">
                                          <p:val>
                                            <p:fltVal val="0"/>
                                          </p:val>
                                        </p:tav>
                                        <p:tav tm="100000">
                                          <p:val>
                                            <p:strVal val="#ppt_w"/>
                                          </p:val>
                                        </p:tav>
                                      </p:tavLst>
                                    </p:anim>
                                    <p:anim calcmode="lin" valueType="num">
                                      <p:cBhvr>
                                        <p:cTn id="34" dur="500" fill="hold"/>
                                        <p:tgtEl>
                                          <p:spTgt spid="8">
                                            <p:bg/>
                                          </p:spTgt>
                                        </p:tgtEl>
                                        <p:attrNameLst>
                                          <p:attrName>ppt_h</p:attrName>
                                        </p:attrNameLst>
                                      </p:cBhvr>
                                      <p:tavLst>
                                        <p:tav tm="0">
                                          <p:val>
                                            <p:fltVal val="0"/>
                                          </p:val>
                                        </p:tav>
                                        <p:tav tm="100000">
                                          <p:val>
                                            <p:strVal val="#ppt_h"/>
                                          </p:val>
                                        </p:tav>
                                      </p:tavLst>
                                    </p:anim>
                                    <p:anim calcmode="lin" valueType="num">
                                      <p:cBhvr>
                                        <p:cTn id="35" dur="500" fill="hold"/>
                                        <p:tgtEl>
                                          <p:spTgt spid="8">
                                            <p:bg/>
                                          </p:spTgt>
                                        </p:tgtEl>
                                        <p:attrNameLst>
                                          <p:attrName>style.rotation</p:attrName>
                                        </p:attrNameLst>
                                      </p:cBhvr>
                                      <p:tavLst>
                                        <p:tav tm="0">
                                          <p:val>
                                            <p:fltVal val="360"/>
                                          </p:val>
                                        </p:tav>
                                        <p:tav tm="100000">
                                          <p:val>
                                            <p:fltVal val="0"/>
                                          </p:val>
                                        </p:tav>
                                      </p:tavLst>
                                    </p:anim>
                                    <p:animEffect transition="in" filter="fade">
                                      <p:cBhvr>
                                        <p:cTn id="36" dur="500"/>
                                        <p:tgtEl>
                                          <p:spTgt spid="8">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8">
                                            <p:txEl>
                                              <p:pRg st="0" end="0"/>
                                            </p:txEl>
                                          </p:spTgt>
                                        </p:tgtEl>
                                      </p:cBhvr>
                                    </p:animEffect>
                                  </p:childTnLst>
                                </p:cTn>
                              </p:par>
                            </p:childTnLst>
                          </p:cTn>
                        </p:par>
                        <p:par>
                          <p:cTn id="43" fill="hold">
                            <p:stCondLst>
                              <p:cond delay="2500"/>
                            </p:stCondLst>
                            <p:childTnLst>
                              <p:par>
                                <p:cTn id="44" presetID="49" presetClass="entr" presetSubtype="0" decel="100000" fill="hold" grpId="0" nodeType="afterEffect">
                                  <p:stCondLst>
                                    <p:cond delay="250"/>
                                  </p:stCondLst>
                                  <p:childTnLst>
                                    <p:set>
                                      <p:cBhvr>
                                        <p:cTn id="45" dur="1" fill="hold">
                                          <p:stCondLst>
                                            <p:cond delay="0"/>
                                          </p:stCondLst>
                                        </p:cTn>
                                        <p:tgtEl>
                                          <p:spTgt spid="36">
                                            <p:bg/>
                                          </p:spTgt>
                                        </p:tgtEl>
                                        <p:attrNameLst>
                                          <p:attrName>style.visibility</p:attrName>
                                        </p:attrNameLst>
                                      </p:cBhvr>
                                      <p:to>
                                        <p:strVal val="visible"/>
                                      </p:to>
                                    </p:set>
                                    <p:anim calcmode="lin" valueType="num">
                                      <p:cBhvr>
                                        <p:cTn id="46" dur="500" fill="hold"/>
                                        <p:tgtEl>
                                          <p:spTgt spid="36">
                                            <p:bg/>
                                          </p:spTgt>
                                        </p:tgtEl>
                                        <p:attrNameLst>
                                          <p:attrName>ppt_w</p:attrName>
                                        </p:attrNameLst>
                                      </p:cBhvr>
                                      <p:tavLst>
                                        <p:tav tm="0">
                                          <p:val>
                                            <p:fltVal val="0"/>
                                          </p:val>
                                        </p:tav>
                                        <p:tav tm="100000">
                                          <p:val>
                                            <p:strVal val="#ppt_w"/>
                                          </p:val>
                                        </p:tav>
                                      </p:tavLst>
                                    </p:anim>
                                    <p:anim calcmode="lin" valueType="num">
                                      <p:cBhvr>
                                        <p:cTn id="47" dur="500" fill="hold"/>
                                        <p:tgtEl>
                                          <p:spTgt spid="36">
                                            <p:bg/>
                                          </p:spTgt>
                                        </p:tgtEl>
                                        <p:attrNameLst>
                                          <p:attrName>ppt_h</p:attrName>
                                        </p:attrNameLst>
                                      </p:cBhvr>
                                      <p:tavLst>
                                        <p:tav tm="0">
                                          <p:val>
                                            <p:fltVal val="0"/>
                                          </p:val>
                                        </p:tav>
                                        <p:tav tm="100000">
                                          <p:val>
                                            <p:strVal val="#ppt_h"/>
                                          </p:val>
                                        </p:tav>
                                      </p:tavLst>
                                    </p:anim>
                                    <p:anim calcmode="lin" valueType="num">
                                      <p:cBhvr>
                                        <p:cTn id="48" dur="500" fill="hold"/>
                                        <p:tgtEl>
                                          <p:spTgt spid="36">
                                            <p:bg/>
                                          </p:spTgt>
                                        </p:tgtEl>
                                        <p:attrNameLst>
                                          <p:attrName>style.rotation</p:attrName>
                                        </p:attrNameLst>
                                      </p:cBhvr>
                                      <p:tavLst>
                                        <p:tav tm="0">
                                          <p:val>
                                            <p:fltVal val="360"/>
                                          </p:val>
                                        </p:tav>
                                        <p:tav tm="100000">
                                          <p:val>
                                            <p:fltVal val="0"/>
                                          </p:val>
                                        </p:tav>
                                      </p:tavLst>
                                    </p:anim>
                                    <p:animEffect transition="in" filter="fade">
                                      <p:cBhvr>
                                        <p:cTn id="49" dur="500"/>
                                        <p:tgtEl>
                                          <p:spTgt spid="36">
                                            <p:bg/>
                                          </p:spTgt>
                                        </p:tgtEl>
                                      </p:cBhvr>
                                    </p:animEffect>
                                  </p:childTnLst>
                                </p:cTn>
                              </p:par>
                              <p:par>
                                <p:cTn id="50" presetID="49" presetClass="entr" presetSubtype="0" decel="100000" fill="hold" grpId="0" nodeType="withEffect">
                                  <p:stCondLst>
                                    <p:cond delay="25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54" dur="500" fill="hold"/>
                                        <p:tgtEl>
                                          <p:spTgt spid="36">
                                            <p:txEl>
                                              <p:pRg st="0" end="0"/>
                                            </p:txEl>
                                          </p:spTgt>
                                        </p:tgtEl>
                                        <p:attrNameLst>
                                          <p:attrName>style.rotation</p:attrName>
                                        </p:attrNameLst>
                                      </p:cBhvr>
                                      <p:tavLst>
                                        <p:tav tm="0">
                                          <p:val>
                                            <p:fltVal val="360"/>
                                          </p:val>
                                        </p:tav>
                                        <p:tav tm="100000">
                                          <p:val>
                                            <p:fltVal val="0"/>
                                          </p:val>
                                        </p:tav>
                                      </p:tavLst>
                                    </p:anim>
                                    <p:animEffect transition="in" filter="fade">
                                      <p:cBhvr>
                                        <p:cTn id="55" dur="500"/>
                                        <p:tgtEl>
                                          <p:spTgt spid="36">
                                            <p:txEl>
                                              <p:pRg st="0" end="0"/>
                                            </p:txEl>
                                          </p:spTgt>
                                        </p:tgtEl>
                                      </p:cBhvr>
                                    </p:animEffect>
                                  </p:childTnLst>
                                </p:cTn>
                              </p:par>
                            </p:childTnLst>
                          </p:cTn>
                        </p:par>
                        <p:par>
                          <p:cTn id="56" fill="hold">
                            <p:stCondLst>
                              <p:cond delay="3250"/>
                            </p:stCondLst>
                            <p:childTnLst>
                              <p:par>
                                <p:cTn id="57" presetID="2" presetClass="entr" presetSubtype="4" decel="100000" fill="hold" grpId="0" nodeType="afterEffect">
                                  <p:stCondLst>
                                    <p:cond delay="250"/>
                                  </p:stCondLst>
                                  <p:childTnLst>
                                    <p:set>
                                      <p:cBhvr>
                                        <p:cTn id="58" dur="1" fill="hold">
                                          <p:stCondLst>
                                            <p:cond delay="0"/>
                                          </p:stCondLst>
                                        </p:cTn>
                                        <p:tgtEl>
                                          <p:spTgt spid="37">
                                            <p:txEl>
                                              <p:pRg st="0" end="0"/>
                                            </p:txEl>
                                          </p:spTgt>
                                        </p:tgtEl>
                                        <p:attrNameLst>
                                          <p:attrName>style.visibility</p:attrName>
                                        </p:attrNameLst>
                                      </p:cBhvr>
                                      <p:to>
                                        <p:strVal val="visible"/>
                                      </p:to>
                                    </p:set>
                                    <p:anim calcmode="lin" valueType="num">
                                      <p:cBhvr additive="base">
                                        <p:cTn id="5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38">
                                            <p:txEl>
                                              <p:pRg st="0" end="0"/>
                                            </p:txEl>
                                          </p:spTgt>
                                        </p:tgtEl>
                                        <p:attrNameLst>
                                          <p:attrName>style.visibility</p:attrName>
                                        </p:attrNameLst>
                                      </p:cBhvr>
                                      <p:to>
                                        <p:strVal val="visible"/>
                                      </p:to>
                                    </p:set>
                                    <p:anim calcmode="lin" valueType="num">
                                      <p:cBhvr additive="base">
                                        <p:cTn id="6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4250"/>
                            </p:stCondLst>
                            <p:childTnLst>
                              <p:par>
                                <p:cTn id="66" presetID="49" presetClass="entr" presetSubtype="0" decel="100000" fill="hold" grpId="0" nodeType="afterEffect">
                                  <p:stCondLst>
                                    <p:cond delay="0"/>
                                  </p:stCondLst>
                                  <p:childTnLst>
                                    <p:set>
                                      <p:cBhvr>
                                        <p:cTn id="67" dur="1" fill="hold">
                                          <p:stCondLst>
                                            <p:cond delay="0"/>
                                          </p:stCondLst>
                                        </p:cTn>
                                        <p:tgtEl>
                                          <p:spTgt spid="39">
                                            <p:bg/>
                                          </p:spTgt>
                                        </p:tgtEl>
                                        <p:attrNameLst>
                                          <p:attrName>style.visibility</p:attrName>
                                        </p:attrNameLst>
                                      </p:cBhvr>
                                      <p:to>
                                        <p:strVal val="visible"/>
                                      </p:to>
                                    </p:set>
                                    <p:anim calcmode="lin" valueType="num">
                                      <p:cBhvr>
                                        <p:cTn id="68" dur="500" fill="hold"/>
                                        <p:tgtEl>
                                          <p:spTgt spid="39">
                                            <p:bg/>
                                          </p:spTgt>
                                        </p:tgtEl>
                                        <p:attrNameLst>
                                          <p:attrName>ppt_w</p:attrName>
                                        </p:attrNameLst>
                                      </p:cBhvr>
                                      <p:tavLst>
                                        <p:tav tm="0">
                                          <p:val>
                                            <p:fltVal val="0"/>
                                          </p:val>
                                        </p:tav>
                                        <p:tav tm="100000">
                                          <p:val>
                                            <p:strVal val="#ppt_w"/>
                                          </p:val>
                                        </p:tav>
                                      </p:tavLst>
                                    </p:anim>
                                    <p:anim calcmode="lin" valueType="num">
                                      <p:cBhvr>
                                        <p:cTn id="69" dur="500" fill="hold"/>
                                        <p:tgtEl>
                                          <p:spTgt spid="39">
                                            <p:bg/>
                                          </p:spTgt>
                                        </p:tgtEl>
                                        <p:attrNameLst>
                                          <p:attrName>ppt_h</p:attrName>
                                        </p:attrNameLst>
                                      </p:cBhvr>
                                      <p:tavLst>
                                        <p:tav tm="0">
                                          <p:val>
                                            <p:fltVal val="0"/>
                                          </p:val>
                                        </p:tav>
                                        <p:tav tm="100000">
                                          <p:val>
                                            <p:strVal val="#ppt_h"/>
                                          </p:val>
                                        </p:tav>
                                      </p:tavLst>
                                    </p:anim>
                                    <p:anim calcmode="lin" valueType="num">
                                      <p:cBhvr>
                                        <p:cTn id="70" dur="500" fill="hold"/>
                                        <p:tgtEl>
                                          <p:spTgt spid="39">
                                            <p:bg/>
                                          </p:spTgt>
                                        </p:tgtEl>
                                        <p:attrNameLst>
                                          <p:attrName>style.rotation</p:attrName>
                                        </p:attrNameLst>
                                      </p:cBhvr>
                                      <p:tavLst>
                                        <p:tav tm="0">
                                          <p:val>
                                            <p:fltVal val="360"/>
                                          </p:val>
                                        </p:tav>
                                        <p:tav tm="100000">
                                          <p:val>
                                            <p:fltVal val="0"/>
                                          </p:val>
                                        </p:tav>
                                      </p:tavLst>
                                    </p:anim>
                                    <p:animEffect transition="in" filter="fade">
                                      <p:cBhvr>
                                        <p:cTn id="71" dur="500"/>
                                        <p:tgtEl>
                                          <p:spTgt spid="39">
                                            <p:bg/>
                                          </p:spTgt>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9">
                                            <p:txEl>
                                              <p:pRg st="0" end="0"/>
                                            </p:txEl>
                                          </p:spTgt>
                                        </p:tgtEl>
                                        <p:attrNameLst>
                                          <p:attrName>style.visibility</p:attrName>
                                        </p:attrNameLst>
                                      </p:cBhvr>
                                      <p:to>
                                        <p:strVal val="visible"/>
                                      </p:to>
                                    </p:set>
                                    <p:anim calcmode="lin" valueType="num">
                                      <p:cBhvr>
                                        <p:cTn id="74"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9">
                                            <p:txEl>
                                              <p:pRg st="0" end="0"/>
                                            </p:txEl>
                                          </p:spTgt>
                                        </p:tgtEl>
                                        <p:attrNameLst>
                                          <p:attrName>ppt_h</p:attrName>
                                        </p:attrNameLst>
                                      </p:cBhvr>
                                      <p:tavLst>
                                        <p:tav tm="0">
                                          <p:val>
                                            <p:fltVal val="0"/>
                                          </p:val>
                                        </p:tav>
                                        <p:tav tm="100000">
                                          <p:val>
                                            <p:strVal val="#ppt_h"/>
                                          </p:val>
                                        </p:tav>
                                      </p:tavLst>
                                    </p:anim>
                                    <p:anim calcmode="lin" valueType="num">
                                      <p:cBhvr>
                                        <p:cTn id="76" dur="500" fill="hold"/>
                                        <p:tgtEl>
                                          <p:spTgt spid="39">
                                            <p:txEl>
                                              <p:pRg st="0" end="0"/>
                                            </p:txEl>
                                          </p:spTgt>
                                        </p:tgtEl>
                                        <p:attrNameLst>
                                          <p:attrName>style.rotation</p:attrName>
                                        </p:attrNameLst>
                                      </p:cBhvr>
                                      <p:tavLst>
                                        <p:tav tm="0">
                                          <p:val>
                                            <p:fltVal val="360"/>
                                          </p:val>
                                        </p:tav>
                                        <p:tav tm="100000">
                                          <p:val>
                                            <p:fltVal val="0"/>
                                          </p:val>
                                        </p:tav>
                                      </p:tavLst>
                                    </p:anim>
                                    <p:animEffect transition="in" filter="fade">
                                      <p:cBhvr>
                                        <p:cTn id="77" dur="500"/>
                                        <p:tgtEl>
                                          <p:spTgt spid="39">
                                            <p:txEl>
                                              <p:pRg st="0" end="0"/>
                                            </p:txEl>
                                          </p:spTgt>
                                        </p:tgtEl>
                                      </p:cBhvr>
                                    </p:animEffect>
                                  </p:childTnLst>
                                </p:cTn>
                              </p:par>
                            </p:childTnLst>
                          </p:cTn>
                        </p:par>
                        <p:par>
                          <p:cTn id="78" fill="hold">
                            <p:stCondLst>
                              <p:cond delay="4750"/>
                            </p:stCondLst>
                            <p:childTnLst>
                              <p:par>
                                <p:cTn id="79" presetID="49" presetClass="entr" presetSubtype="0" decel="100000" fill="hold" grpId="0" nodeType="afterEffect">
                                  <p:stCondLst>
                                    <p:cond delay="250"/>
                                  </p:stCondLst>
                                  <p:childTnLst>
                                    <p:set>
                                      <p:cBhvr>
                                        <p:cTn id="80" dur="1" fill="hold">
                                          <p:stCondLst>
                                            <p:cond delay="0"/>
                                          </p:stCondLst>
                                        </p:cTn>
                                        <p:tgtEl>
                                          <p:spTgt spid="40">
                                            <p:bg/>
                                          </p:spTgt>
                                        </p:tgtEl>
                                        <p:attrNameLst>
                                          <p:attrName>style.visibility</p:attrName>
                                        </p:attrNameLst>
                                      </p:cBhvr>
                                      <p:to>
                                        <p:strVal val="visible"/>
                                      </p:to>
                                    </p:set>
                                    <p:anim calcmode="lin" valueType="num">
                                      <p:cBhvr>
                                        <p:cTn id="81" dur="500" fill="hold"/>
                                        <p:tgtEl>
                                          <p:spTgt spid="40">
                                            <p:bg/>
                                          </p:spTgt>
                                        </p:tgtEl>
                                        <p:attrNameLst>
                                          <p:attrName>ppt_w</p:attrName>
                                        </p:attrNameLst>
                                      </p:cBhvr>
                                      <p:tavLst>
                                        <p:tav tm="0">
                                          <p:val>
                                            <p:fltVal val="0"/>
                                          </p:val>
                                        </p:tav>
                                        <p:tav tm="100000">
                                          <p:val>
                                            <p:strVal val="#ppt_w"/>
                                          </p:val>
                                        </p:tav>
                                      </p:tavLst>
                                    </p:anim>
                                    <p:anim calcmode="lin" valueType="num">
                                      <p:cBhvr>
                                        <p:cTn id="82" dur="500" fill="hold"/>
                                        <p:tgtEl>
                                          <p:spTgt spid="40">
                                            <p:bg/>
                                          </p:spTgt>
                                        </p:tgtEl>
                                        <p:attrNameLst>
                                          <p:attrName>ppt_h</p:attrName>
                                        </p:attrNameLst>
                                      </p:cBhvr>
                                      <p:tavLst>
                                        <p:tav tm="0">
                                          <p:val>
                                            <p:fltVal val="0"/>
                                          </p:val>
                                        </p:tav>
                                        <p:tav tm="100000">
                                          <p:val>
                                            <p:strVal val="#ppt_h"/>
                                          </p:val>
                                        </p:tav>
                                      </p:tavLst>
                                    </p:anim>
                                    <p:anim calcmode="lin" valueType="num">
                                      <p:cBhvr>
                                        <p:cTn id="83" dur="500" fill="hold"/>
                                        <p:tgtEl>
                                          <p:spTgt spid="40">
                                            <p:bg/>
                                          </p:spTgt>
                                        </p:tgtEl>
                                        <p:attrNameLst>
                                          <p:attrName>style.rotation</p:attrName>
                                        </p:attrNameLst>
                                      </p:cBhvr>
                                      <p:tavLst>
                                        <p:tav tm="0">
                                          <p:val>
                                            <p:fltVal val="360"/>
                                          </p:val>
                                        </p:tav>
                                        <p:tav tm="100000">
                                          <p:val>
                                            <p:fltVal val="0"/>
                                          </p:val>
                                        </p:tav>
                                      </p:tavLst>
                                    </p:anim>
                                    <p:animEffect transition="in" filter="fade">
                                      <p:cBhvr>
                                        <p:cTn id="84" dur="500"/>
                                        <p:tgtEl>
                                          <p:spTgt spid="40">
                                            <p:bg/>
                                          </p:spTgt>
                                        </p:tgtEl>
                                      </p:cBhvr>
                                    </p:animEffect>
                                  </p:childTnLst>
                                </p:cTn>
                              </p:par>
                              <p:par>
                                <p:cTn id="85" presetID="49" presetClass="entr" presetSubtype="0" decel="100000"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 calcmode="lin" valueType="num">
                                      <p:cBhvr>
                                        <p:cTn id="87"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89" dur="5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90" dur="500"/>
                                        <p:tgtEl>
                                          <p:spTgt spid="40">
                                            <p:txEl>
                                              <p:pRg st="0" end="0"/>
                                            </p:txEl>
                                          </p:spTgt>
                                        </p:tgtEl>
                                      </p:cBhvr>
                                    </p:animEffect>
                                  </p:childTnLst>
                                </p:cTn>
                              </p:par>
                            </p:childTnLst>
                          </p:cTn>
                        </p:par>
                        <p:par>
                          <p:cTn id="91" fill="hold">
                            <p:stCondLst>
                              <p:cond delay="5500"/>
                            </p:stCondLst>
                            <p:childTnLst>
                              <p:par>
                                <p:cTn id="92" presetID="2" presetClass="entr" presetSubtype="4" decel="100000" fill="hold" grpId="0" nodeType="afterEffect">
                                  <p:stCondLst>
                                    <p:cond delay="250"/>
                                  </p:stCondLst>
                                  <p:childTnLst>
                                    <p:set>
                                      <p:cBhvr>
                                        <p:cTn id="93" dur="1" fill="hold">
                                          <p:stCondLst>
                                            <p:cond delay="0"/>
                                          </p:stCondLst>
                                        </p:cTn>
                                        <p:tgtEl>
                                          <p:spTgt spid="41">
                                            <p:txEl>
                                              <p:pRg st="0" end="0"/>
                                            </p:txEl>
                                          </p:spTgt>
                                        </p:tgtEl>
                                        <p:attrNameLst>
                                          <p:attrName>style.visibility</p:attrName>
                                        </p:attrNameLst>
                                      </p:cBhvr>
                                      <p:to>
                                        <p:strVal val="visible"/>
                                      </p:to>
                                    </p:set>
                                    <p:anim calcmode="lin" valueType="num">
                                      <p:cBhvr additive="base">
                                        <p:cTn id="9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500"/>
                                  </p:stCondLst>
                                  <p:childTnLst>
                                    <p:set>
                                      <p:cBhvr>
                                        <p:cTn id="97" dur="1" fill="hold">
                                          <p:stCondLst>
                                            <p:cond delay="0"/>
                                          </p:stCondLst>
                                        </p:cTn>
                                        <p:tgtEl>
                                          <p:spTgt spid="42">
                                            <p:txEl>
                                              <p:pRg st="0" end="0"/>
                                            </p:txEl>
                                          </p:spTgt>
                                        </p:tgtEl>
                                        <p:attrNameLst>
                                          <p:attrName>style.visibility</p:attrName>
                                        </p:attrNameLst>
                                      </p:cBhvr>
                                      <p:to>
                                        <p:strVal val="visible"/>
                                      </p:to>
                                    </p:set>
                                    <p:anim calcmode="lin" valueType="num">
                                      <p:cBhvr additive="base">
                                        <p:cTn id="98"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6500"/>
                            </p:stCondLst>
                            <p:childTnLst>
                              <p:par>
                                <p:cTn id="101" presetID="49" presetClass="entr" presetSubtype="0" decel="100000" fill="hold" grpId="0" nodeType="afterEffect">
                                  <p:stCondLst>
                                    <p:cond delay="0"/>
                                  </p:stCondLst>
                                  <p:childTnLst>
                                    <p:set>
                                      <p:cBhvr>
                                        <p:cTn id="102" dur="1" fill="hold">
                                          <p:stCondLst>
                                            <p:cond delay="0"/>
                                          </p:stCondLst>
                                        </p:cTn>
                                        <p:tgtEl>
                                          <p:spTgt spid="43">
                                            <p:bg/>
                                          </p:spTgt>
                                        </p:tgtEl>
                                        <p:attrNameLst>
                                          <p:attrName>style.visibility</p:attrName>
                                        </p:attrNameLst>
                                      </p:cBhvr>
                                      <p:to>
                                        <p:strVal val="visible"/>
                                      </p:to>
                                    </p:set>
                                    <p:anim calcmode="lin" valueType="num">
                                      <p:cBhvr>
                                        <p:cTn id="103" dur="500" fill="hold"/>
                                        <p:tgtEl>
                                          <p:spTgt spid="43">
                                            <p:bg/>
                                          </p:spTgt>
                                        </p:tgtEl>
                                        <p:attrNameLst>
                                          <p:attrName>ppt_w</p:attrName>
                                        </p:attrNameLst>
                                      </p:cBhvr>
                                      <p:tavLst>
                                        <p:tav tm="0">
                                          <p:val>
                                            <p:fltVal val="0"/>
                                          </p:val>
                                        </p:tav>
                                        <p:tav tm="100000">
                                          <p:val>
                                            <p:strVal val="#ppt_w"/>
                                          </p:val>
                                        </p:tav>
                                      </p:tavLst>
                                    </p:anim>
                                    <p:anim calcmode="lin" valueType="num">
                                      <p:cBhvr>
                                        <p:cTn id="104" dur="500" fill="hold"/>
                                        <p:tgtEl>
                                          <p:spTgt spid="43">
                                            <p:bg/>
                                          </p:spTgt>
                                        </p:tgtEl>
                                        <p:attrNameLst>
                                          <p:attrName>ppt_h</p:attrName>
                                        </p:attrNameLst>
                                      </p:cBhvr>
                                      <p:tavLst>
                                        <p:tav tm="0">
                                          <p:val>
                                            <p:fltVal val="0"/>
                                          </p:val>
                                        </p:tav>
                                        <p:tav tm="100000">
                                          <p:val>
                                            <p:strVal val="#ppt_h"/>
                                          </p:val>
                                        </p:tav>
                                      </p:tavLst>
                                    </p:anim>
                                    <p:anim calcmode="lin" valueType="num">
                                      <p:cBhvr>
                                        <p:cTn id="105" dur="500" fill="hold"/>
                                        <p:tgtEl>
                                          <p:spTgt spid="43">
                                            <p:bg/>
                                          </p:spTgt>
                                        </p:tgtEl>
                                        <p:attrNameLst>
                                          <p:attrName>style.rotation</p:attrName>
                                        </p:attrNameLst>
                                      </p:cBhvr>
                                      <p:tavLst>
                                        <p:tav tm="0">
                                          <p:val>
                                            <p:fltVal val="360"/>
                                          </p:val>
                                        </p:tav>
                                        <p:tav tm="100000">
                                          <p:val>
                                            <p:fltVal val="0"/>
                                          </p:val>
                                        </p:tav>
                                      </p:tavLst>
                                    </p:anim>
                                    <p:animEffect transition="in" filter="fade">
                                      <p:cBhvr>
                                        <p:cTn id="106" dur="500"/>
                                        <p:tgtEl>
                                          <p:spTgt spid="43">
                                            <p:bg/>
                                          </p:spTgt>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43">
                                            <p:txEl>
                                              <p:pRg st="0" end="0"/>
                                            </p:txEl>
                                          </p:spTgt>
                                        </p:tgtEl>
                                        <p:attrNameLst>
                                          <p:attrName>style.visibility</p:attrName>
                                        </p:attrNameLst>
                                      </p:cBhvr>
                                      <p:to>
                                        <p:strVal val="visible"/>
                                      </p:to>
                                    </p:set>
                                    <p:anim calcmode="lin" valueType="num">
                                      <p:cBhvr>
                                        <p:cTn id="109"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11"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112" dur="500"/>
                                        <p:tgtEl>
                                          <p:spTgt spid="43">
                                            <p:txEl>
                                              <p:pRg st="0" end="0"/>
                                            </p:txEl>
                                          </p:spTgt>
                                        </p:tgtEl>
                                      </p:cBhvr>
                                    </p:animEffect>
                                  </p:childTnLst>
                                </p:cTn>
                              </p:par>
                            </p:childTnLst>
                          </p:cTn>
                        </p:par>
                        <p:par>
                          <p:cTn id="113" fill="hold">
                            <p:stCondLst>
                              <p:cond delay="7000"/>
                            </p:stCondLst>
                            <p:childTnLst>
                              <p:par>
                                <p:cTn id="114" presetID="49" presetClass="entr" presetSubtype="0" decel="100000" fill="hold" grpId="0" nodeType="afterEffect">
                                  <p:stCondLst>
                                    <p:cond delay="250"/>
                                  </p:stCondLst>
                                  <p:childTnLst>
                                    <p:set>
                                      <p:cBhvr>
                                        <p:cTn id="115" dur="1" fill="hold">
                                          <p:stCondLst>
                                            <p:cond delay="0"/>
                                          </p:stCondLst>
                                        </p:cTn>
                                        <p:tgtEl>
                                          <p:spTgt spid="44">
                                            <p:bg/>
                                          </p:spTgt>
                                        </p:tgtEl>
                                        <p:attrNameLst>
                                          <p:attrName>style.visibility</p:attrName>
                                        </p:attrNameLst>
                                      </p:cBhvr>
                                      <p:to>
                                        <p:strVal val="visible"/>
                                      </p:to>
                                    </p:set>
                                    <p:anim calcmode="lin" valueType="num">
                                      <p:cBhvr>
                                        <p:cTn id="116" dur="500" fill="hold"/>
                                        <p:tgtEl>
                                          <p:spTgt spid="44">
                                            <p:bg/>
                                          </p:spTgt>
                                        </p:tgtEl>
                                        <p:attrNameLst>
                                          <p:attrName>ppt_w</p:attrName>
                                        </p:attrNameLst>
                                      </p:cBhvr>
                                      <p:tavLst>
                                        <p:tav tm="0">
                                          <p:val>
                                            <p:fltVal val="0"/>
                                          </p:val>
                                        </p:tav>
                                        <p:tav tm="100000">
                                          <p:val>
                                            <p:strVal val="#ppt_w"/>
                                          </p:val>
                                        </p:tav>
                                      </p:tavLst>
                                    </p:anim>
                                    <p:anim calcmode="lin" valueType="num">
                                      <p:cBhvr>
                                        <p:cTn id="117" dur="500" fill="hold"/>
                                        <p:tgtEl>
                                          <p:spTgt spid="44">
                                            <p:bg/>
                                          </p:spTgt>
                                        </p:tgtEl>
                                        <p:attrNameLst>
                                          <p:attrName>ppt_h</p:attrName>
                                        </p:attrNameLst>
                                      </p:cBhvr>
                                      <p:tavLst>
                                        <p:tav tm="0">
                                          <p:val>
                                            <p:fltVal val="0"/>
                                          </p:val>
                                        </p:tav>
                                        <p:tav tm="100000">
                                          <p:val>
                                            <p:strVal val="#ppt_h"/>
                                          </p:val>
                                        </p:tav>
                                      </p:tavLst>
                                    </p:anim>
                                    <p:anim calcmode="lin" valueType="num">
                                      <p:cBhvr>
                                        <p:cTn id="118" dur="500" fill="hold"/>
                                        <p:tgtEl>
                                          <p:spTgt spid="44">
                                            <p:bg/>
                                          </p:spTgt>
                                        </p:tgtEl>
                                        <p:attrNameLst>
                                          <p:attrName>style.rotation</p:attrName>
                                        </p:attrNameLst>
                                      </p:cBhvr>
                                      <p:tavLst>
                                        <p:tav tm="0">
                                          <p:val>
                                            <p:fltVal val="360"/>
                                          </p:val>
                                        </p:tav>
                                        <p:tav tm="100000">
                                          <p:val>
                                            <p:fltVal val="0"/>
                                          </p:val>
                                        </p:tav>
                                      </p:tavLst>
                                    </p:anim>
                                    <p:animEffect transition="in" filter="fade">
                                      <p:cBhvr>
                                        <p:cTn id="119" dur="500"/>
                                        <p:tgtEl>
                                          <p:spTgt spid="44">
                                            <p:bg/>
                                          </p:spTgt>
                                        </p:tgtEl>
                                      </p:cBhvr>
                                    </p:animEffect>
                                  </p:childTnLst>
                                </p:cTn>
                              </p:par>
                              <p:par>
                                <p:cTn id="120" presetID="49" presetClass="entr" presetSubtype="0" decel="100000" fill="hold" grpId="0" nodeType="withEffect">
                                  <p:stCondLst>
                                    <p:cond delay="250"/>
                                  </p:stCondLst>
                                  <p:childTnLst>
                                    <p:set>
                                      <p:cBhvr>
                                        <p:cTn id="121" dur="1" fill="hold">
                                          <p:stCondLst>
                                            <p:cond delay="0"/>
                                          </p:stCondLst>
                                        </p:cTn>
                                        <p:tgtEl>
                                          <p:spTgt spid="44">
                                            <p:txEl>
                                              <p:pRg st="0" end="0"/>
                                            </p:txEl>
                                          </p:spTgt>
                                        </p:tgtEl>
                                        <p:attrNameLst>
                                          <p:attrName>style.visibility</p:attrName>
                                        </p:attrNameLst>
                                      </p:cBhvr>
                                      <p:to>
                                        <p:strVal val="visible"/>
                                      </p:to>
                                    </p:set>
                                    <p:anim calcmode="lin" valueType="num">
                                      <p:cBhvr>
                                        <p:cTn id="122"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44">
                                            <p:txEl>
                                              <p:pRg st="0" end="0"/>
                                            </p:txEl>
                                          </p:spTgt>
                                        </p:tgtEl>
                                        <p:attrNameLst>
                                          <p:attrName>style.rotation</p:attrName>
                                        </p:attrNameLst>
                                      </p:cBhvr>
                                      <p:tavLst>
                                        <p:tav tm="0">
                                          <p:val>
                                            <p:fltVal val="360"/>
                                          </p:val>
                                        </p:tav>
                                        <p:tav tm="100000">
                                          <p:val>
                                            <p:fltVal val="0"/>
                                          </p:val>
                                        </p:tav>
                                      </p:tavLst>
                                    </p:anim>
                                    <p:animEffect transition="in" filter="fade">
                                      <p:cBhvr>
                                        <p:cTn id="125" dur="500"/>
                                        <p:tgtEl>
                                          <p:spTgt spid="44">
                                            <p:txEl>
                                              <p:pRg st="0" end="0"/>
                                            </p:txEl>
                                          </p:spTgt>
                                        </p:tgtEl>
                                      </p:cBhvr>
                                    </p:animEffect>
                                  </p:childTnLst>
                                </p:cTn>
                              </p:par>
                            </p:childTnLst>
                          </p:cTn>
                        </p:par>
                        <p:par>
                          <p:cTn id="126" fill="hold">
                            <p:stCondLst>
                              <p:cond delay="7750"/>
                            </p:stCondLst>
                            <p:childTnLst>
                              <p:par>
                                <p:cTn id="127" presetID="2" presetClass="entr" presetSubtype="4" decel="100000" fill="hold" grpId="0" nodeType="afterEffect">
                                  <p:stCondLst>
                                    <p:cond delay="250"/>
                                  </p:stCondLst>
                                  <p:childTnLst>
                                    <p:set>
                                      <p:cBhvr>
                                        <p:cTn id="128" dur="1" fill="hold">
                                          <p:stCondLst>
                                            <p:cond delay="0"/>
                                          </p:stCondLst>
                                        </p:cTn>
                                        <p:tgtEl>
                                          <p:spTgt spid="45">
                                            <p:txEl>
                                              <p:pRg st="0" end="0"/>
                                            </p:txEl>
                                          </p:spTgt>
                                        </p:tgtEl>
                                        <p:attrNameLst>
                                          <p:attrName>style.visibility</p:attrName>
                                        </p:attrNameLst>
                                      </p:cBhvr>
                                      <p:to>
                                        <p:strVal val="visible"/>
                                      </p:to>
                                    </p:set>
                                    <p:anim calcmode="lin" valueType="num">
                                      <p:cBhvr additive="base">
                                        <p:cTn id="1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500"/>
                                  </p:stCondLst>
                                  <p:childTnLst>
                                    <p:set>
                                      <p:cBhvr>
                                        <p:cTn id="132" dur="1" fill="hold">
                                          <p:stCondLst>
                                            <p:cond delay="0"/>
                                          </p:stCondLst>
                                        </p:cTn>
                                        <p:tgtEl>
                                          <p:spTgt spid="46">
                                            <p:txEl>
                                              <p:pRg st="0" end="0"/>
                                            </p:txEl>
                                          </p:spTgt>
                                        </p:tgtEl>
                                        <p:attrNameLst>
                                          <p:attrName>style.visibility</p:attrName>
                                        </p:attrNameLst>
                                      </p:cBhvr>
                                      <p:to>
                                        <p:strVal val="visible"/>
                                      </p:to>
                                    </p:set>
                                    <p:anim calcmode="lin" valueType="num">
                                      <p:cBhvr additive="base">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8750"/>
                            </p:stCondLst>
                            <p:childTnLst>
                              <p:par>
                                <p:cTn id="136" presetID="49" presetClass="entr" presetSubtype="0" decel="100000" fill="hold" grpId="0" nodeType="afterEffect">
                                  <p:stCondLst>
                                    <p:cond delay="0"/>
                                  </p:stCondLst>
                                  <p:childTnLst>
                                    <p:set>
                                      <p:cBhvr>
                                        <p:cTn id="137" dur="1" fill="hold">
                                          <p:stCondLst>
                                            <p:cond delay="0"/>
                                          </p:stCondLst>
                                        </p:cTn>
                                        <p:tgtEl>
                                          <p:spTgt spid="47">
                                            <p:bg/>
                                          </p:spTgt>
                                        </p:tgtEl>
                                        <p:attrNameLst>
                                          <p:attrName>style.visibility</p:attrName>
                                        </p:attrNameLst>
                                      </p:cBhvr>
                                      <p:to>
                                        <p:strVal val="visible"/>
                                      </p:to>
                                    </p:set>
                                    <p:anim calcmode="lin" valueType="num">
                                      <p:cBhvr>
                                        <p:cTn id="138" dur="500" fill="hold"/>
                                        <p:tgtEl>
                                          <p:spTgt spid="47">
                                            <p:bg/>
                                          </p:spTgt>
                                        </p:tgtEl>
                                        <p:attrNameLst>
                                          <p:attrName>ppt_w</p:attrName>
                                        </p:attrNameLst>
                                      </p:cBhvr>
                                      <p:tavLst>
                                        <p:tav tm="0">
                                          <p:val>
                                            <p:fltVal val="0"/>
                                          </p:val>
                                        </p:tav>
                                        <p:tav tm="100000">
                                          <p:val>
                                            <p:strVal val="#ppt_w"/>
                                          </p:val>
                                        </p:tav>
                                      </p:tavLst>
                                    </p:anim>
                                    <p:anim calcmode="lin" valueType="num">
                                      <p:cBhvr>
                                        <p:cTn id="139" dur="500" fill="hold"/>
                                        <p:tgtEl>
                                          <p:spTgt spid="47">
                                            <p:bg/>
                                          </p:spTgt>
                                        </p:tgtEl>
                                        <p:attrNameLst>
                                          <p:attrName>ppt_h</p:attrName>
                                        </p:attrNameLst>
                                      </p:cBhvr>
                                      <p:tavLst>
                                        <p:tav tm="0">
                                          <p:val>
                                            <p:fltVal val="0"/>
                                          </p:val>
                                        </p:tav>
                                        <p:tav tm="100000">
                                          <p:val>
                                            <p:strVal val="#ppt_h"/>
                                          </p:val>
                                        </p:tav>
                                      </p:tavLst>
                                    </p:anim>
                                    <p:anim calcmode="lin" valueType="num">
                                      <p:cBhvr>
                                        <p:cTn id="140" dur="500" fill="hold"/>
                                        <p:tgtEl>
                                          <p:spTgt spid="47">
                                            <p:bg/>
                                          </p:spTgt>
                                        </p:tgtEl>
                                        <p:attrNameLst>
                                          <p:attrName>style.rotation</p:attrName>
                                        </p:attrNameLst>
                                      </p:cBhvr>
                                      <p:tavLst>
                                        <p:tav tm="0">
                                          <p:val>
                                            <p:fltVal val="360"/>
                                          </p:val>
                                        </p:tav>
                                        <p:tav tm="100000">
                                          <p:val>
                                            <p:fltVal val="0"/>
                                          </p:val>
                                        </p:tav>
                                      </p:tavLst>
                                    </p:anim>
                                    <p:animEffect transition="in" filter="fade">
                                      <p:cBhvr>
                                        <p:cTn id="141" dur="500"/>
                                        <p:tgtEl>
                                          <p:spTgt spid="47">
                                            <p:bg/>
                                          </p:spTgt>
                                        </p:tgtEl>
                                      </p:cBhvr>
                                    </p:animEffect>
                                  </p:childTnLst>
                                </p:cTn>
                              </p:par>
                              <p:par>
                                <p:cTn id="142" presetID="49" presetClass="entr" presetSubtype="0" decel="100000" fill="hold" grpId="0" nodeType="withEffect">
                                  <p:stCondLst>
                                    <p:cond delay="0"/>
                                  </p:stCondLst>
                                  <p:childTnLst>
                                    <p:set>
                                      <p:cBhvr>
                                        <p:cTn id="143" dur="1" fill="hold">
                                          <p:stCondLst>
                                            <p:cond delay="0"/>
                                          </p:stCondLst>
                                        </p:cTn>
                                        <p:tgtEl>
                                          <p:spTgt spid="47">
                                            <p:txEl>
                                              <p:pRg st="0" end="0"/>
                                            </p:txEl>
                                          </p:spTgt>
                                        </p:tgtEl>
                                        <p:attrNameLst>
                                          <p:attrName>style.visibility</p:attrName>
                                        </p:attrNameLst>
                                      </p:cBhvr>
                                      <p:to>
                                        <p:strVal val="visible"/>
                                      </p:to>
                                    </p:set>
                                    <p:anim calcmode="lin" valueType="num">
                                      <p:cBhvr>
                                        <p:cTn id="14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45"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46"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4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8"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Lst>
      </p:bldP>
      <p:bldP spid="36" grpId="0" build="allAtOnce" animBg="1"/>
      <p:bldP spid="37" grpId="0" build="p">
        <p:tmplLst>
          <p:tmpl lvl="1">
            <p:tnLst>
              <p:par>
                <p:cTn presetID="2" presetClass="entr" presetSubtype="4"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Lst>
      </p:bldP>
      <p:bldP spid="40" grpId="0" build="allAtOnce" animBg="1"/>
      <p:bldP spid="41" grpId="0" build="p">
        <p:tmplLst>
          <p:tmpl lvl="1">
            <p:tnLst>
              <p:par>
                <p:cTn presetID="2" presetClass="entr" presetSubtype="4"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build="allAtOnce" animBg="1"/>
      <p:bldP spid="45" grpId="0" build="p">
        <p:tmplLst>
          <p:tmpl lvl="1">
            <p:tnLst>
              <p:par>
                <p:cTn presetID="2" presetClass="entr" presetSubtype="4"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4"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Lst>
  </p:timing>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9" name="図プレースホルダー 8"/>
          <p:cNvSpPr>
            <a:spLocks noGrp="1"/>
          </p:cNvSpPr>
          <p:nvPr>
            <p:ph type="pic" sz="quarter" idx="13" hasCustomPrompt="1"/>
          </p:nvPr>
        </p:nvSpPr>
        <p:spPr>
          <a:xfrm>
            <a:off x="2109456" y="3305607"/>
            <a:ext cx="3263794" cy="326436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36" name="図プレースホルダー 8"/>
          <p:cNvSpPr>
            <a:spLocks noGrp="1"/>
          </p:cNvSpPr>
          <p:nvPr>
            <p:ph type="pic" sz="quarter" idx="29" hasCustomPrompt="1"/>
          </p:nvPr>
        </p:nvSpPr>
        <p:spPr>
          <a:xfrm>
            <a:off x="7677108" y="3305608"/>
            <a:ext cx="3263794" cy="326436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0" name="図プレースホルダー 8"/>
          <p:cNvSpPr>
            <a:spLocks noGrp="1"/>
          </p:cNvSpPr>
          <p:nvPr>
            <p:ph type="pic" sz="quarter" idx="33" hasCustomPrompt="1"/>
          </p:nvPr>
        </p:nvSpPr>
        <p:spPr>
          <a:xfrm>
            <a:off x="13244759" y="3305605"/>
            <a:ext cx="3263794" cy="326436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4" name="図プレースホルダー 8"/>
          <p:cNvSpPr>
            <a:spLocks noGrp="1"/>
          </p:cNvSpPr>
          <p:nvPr>
            <p:ph type="pic" sz="quarter" idx="37" hasCustomPrompt="1"/>
          </p:nvPr>
        </p:nvSpPr>
        <p:spPr>
          <a:xfrm>
            <a:off x="18812411" y="3305607"/>
            <a:ext cx="3263794" cy="326436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3" name="図プレースホルダー 8"/>
          <p:cNvSpPr>
            <a:spLocks noGrp="1"/>
          </p:cNvSpPr>
          <p:nvPr>
            <p:ph type="pic" sz="quarter" idx="38" hasCustomPrompt="1"/>
          </p:nvPr>
        </p:nvSpPr>
        <p:spPr>
          <a:xfrm>
            <a:off x="2109456" y="8298163"/>
            <a:ext cx="3263794" cy="326436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4" name="図プレースホルダー 8"/>
          <p:cNvSpPr>
            <a:spLocks noGrp="1"/>
          </p:cNvSpPr>
          <p:nvPr>
            <p:ph type="pic" sz="quarter" idx="39" hasCustomPrompt="1"/>
          </p:nvPr>
        </p:nvSpPr>
        <p:spPr>
          <a:xfrm>
            <a:off x="7677108" y="8298164"/>
            <a:ext cx="3263794" cy="326436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5" name="図プレースホルダー 8"/>
          <p:cNvSpPr>
            <a:spLocks noGrp="1"/>
          </p:cNvSpPr>
          <p:nvPr>
            <p:ph type="pic" sz="quarter" idx="40" hasCustomPrompt="1"/>
          </p:nvPr>
        </p:nvSpPr>
        <p:spPr>
          <a:xfrm>
            <a:off x="13244759" y="8298161"/>
            <a:ext cx="3263794" cy="326436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図プレースホルダー 8"/>
          <p:cNvSpPr>
            <a:spLocks noGrp="1"/>
          </p:cNvSpPr>
          <p:nvPr>
            <p:ph type="pic" sz="quarter" idx="41" hasCustomPrompt="1"/>
          </p:nvPr>
        </p:nvSpPr>
        <p:spPr>
          <a:xfrm>
            <a:off x="18812411" y="8298163"/>
            <a:ext cx="3263794" cy="326436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7" name="テキスト プレースホルダー 11"/>
          <p:cNvSpPr>
            <a:spLocks noGrp="1"/>
          </p:cNvSpPr>
          <p:nvPr>
            <p:ph type="body" sz="quarter" idx="14" hasCustomPrompt="1"/>
          </p:nvPr>
        </p:nvSpPr>
        <p:spPr>
          <a:xfrm>
            <a:off x="1629486" y="6858000"/>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28" name="テキスト プレースホルダー 11"/>
          <p:cNvSpPr>
            <a:spLocks noGrp="1"/>
          </p:cNvSpPr>
          <p:nvPr>
            <p:ph type="body" sz="quarter" idx="42" hasCustomPrompt="1"/>
          </p:nvPr>
        </p:nvSpPr>
        <p:spPr>
          <a:xfrm>
            <a:off x="7162443" y="6858000"/>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43" hasCustomPrompt="1"/>
          </p:nvPr>
        </p:nvSpPr>
        <p:spPr>
          <a:xfrm>
            <a:off x="12860783" y="6858000"/>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18393741" y="6858000"/>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1629486" y="11754544"/>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6" hasCustomPrompt="1"/>
          </p:nvPr>
        </p:nvSpPr>
        <p:spPr>
          <a:xfrm>
            <a:off x="7162443" y="11754544"/>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47" hasCustomPrompt="1"/>
          </p:nvPr>
        </p:nvSpPr>
        <p:spPr>
          <a:xfrm>
            <a:off x="12860783" y="11754544"/>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48" hasCustomPrompt="1"/>
          </p:nvPr>
        </p:nvSpPr>
        <p:spPr>
          <a:xfrm>
            <a:off x="18393741" y="11754544"/>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Tree>
    <p:extLst>
      <p:ext uri="{BB962C8B-B14F-4D97-AF65-F5344CB8AC3E}">
        <p14:creationId xmlns:p14="http://schemas.microsoft.com/office/powerpoint/2010/main" val="39756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par>
                          <p:cTn id="18" fill="hold">
                            <p:stCondLst>
                              <p:cond delay="1250"/>
                            </p:stCondLst>
                            <p:childTnLst>
                              <p:par>
                                <p:cTn id="19" presetID="49" presetClass="entr" presetSubtype="0" decel="10000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 calcmode="lin" valueType="num">
                                      <p:cBhvr>
                                        <p:cTn id="33" dur="500" fill="hold"/>
                                        <p:tgtEl>
                                          <p:spTgt spid="40"/>
                                        </p:tgtEl>
                                        <p:attrNameLst>
                                          <p:attrName>style.rotation</p:attrName>
                                        </p:attrNameLst>
                                      </p:cBhvr>
                                      <p:tavLst>
                                        <p:tav tm="0">
                                          <p:val>
                                            <p:fltVal val="360"/>
                                          </p:val>
                                        </p:tav>
                                        <p:tav tm="100000">
                                          <p:val>
                                            <p:fltVal val="0"/>
                                          </p:val>
                                        </p:tav>
                                      </p:tavLst>
                                    </p:anim>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75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35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 calcmode="lin" valueType="num">
                                      <p:cBhvr>
                                        <p:cTn id="53" dur="500" fill="hold"/>
                                        <p:tgtEl>
                                          <p:spTgt spid="23"/>
                                        </p:tgtEl>
                                        <p:attrNameLst>
                                          <p:attrName>style.rotation</p:attrName>
                                        </p:attrNameLst>
                                      </p:cBhvr>
                                      <p:tavLst>
                                        <p:tav tm="0">
                                          <p:val>
                                            <p:fltVal val="360"/>
                                          </p:val>
                                        </p:tav>
                                        <p:tav tm="100000">
                                          <p:val>
                                            <p:fltVal val="0"/>
                                          </p:val>
                                        </p:tav>
                                      </p:tavLst>
                                    </p:anim>
                                    <p:animEffect transition="in" filter="fade">
                                      <p:cBhvr>
                                        <p:cTn id="54" dur="5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4250"/>
                            </p:stCondLst>
                            <p:childTnLst>
                              <p:par>
                                <p:cTn id="59" presetID="49" presetClass="entr" presetSubtype="0" decel="10000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360"/>
                                          </p:val>
                                        </p:tav>
                                        <p:tav tm="100000">
                                          <p:val>
                                            <p:fltVal val="0"/>
                                          </p:val>
                                        </p:tav>
                                      </p:tavLst>
                                    </p:anim>
                                    <p:animEffect transition="in" filter="fade">
                                      <p:cBhvr>
                                        <p:cTn id="64" dur="500"/>
                                        <p:tgtEl>
                                          <p:spTgt spid="2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500"/>
                                        <p:tgtEl>
                                          <p:spTgt spid="32">
                                            <p:txEl>
                                              <p:pRg st="0" end="0"/>
                                            </p:txEl>
                                          </p:spTgt>
                                        </p:tgtEl>
                                      </p:cBhvr>
                                    </p:animEffect>
                                  </p:childTnLst>
                                </p:cTn>
                              </p:par>
                            </p:childTnLst>
                          </p:cTn>
                        </p:par>
                        <p:par>
                          <p:cTn id="68" fill="hold">
                            <p:stCondLst>
                              <p:cond delay="5000"/>
                            </p:stCondLst>
                            <p:childTnLst>
                              <p:par>
                                <p:cTn id="69" presetID="49" presetClass="entr" presetSubtype="0" de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par>
                          <p:cTn id="78" fill="hold">
                            <p:stCondLst>
                              <p:cond delay="5750"/>
                            </p:stCondLst>
                            <p:childTnLst>
                              <p:par>
                                <p:cTn id="79" presetID="49" presetClass="entr" presetSubtype="0" decel="10000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 calcmode="lin" valueType="num">
                                      <p:cBhvr>
                                        <p:cTn id="83" dur="500" fill="hold"/>
                                        <p:tgtEl>
                                          <p:spTgt spid="26"/>
                                        </p:tgtEl>
                                        <p:attrNameLst>
                                          <p:attrName>style.rotation</p:attrName>
                                        </p:attrNameLst>
                                      </p:cBhvr>
                                      <p:tavLst>
                                        <p:tav tm="0">
                                          <p:val>
                                            <p:fltVal val="360"/>
                                          </p:val>
                                        </p:tav>
                                        <p:tav tm="100000">
                                          <p:val>
                                            <p:fltVal val="0"/>
                                          </p:val>
                                        </p:tav>
                                      </p:tavLst>
                                    </p:anim>
                                    <p:animEffect transition="in" filter="fade">
                                      <p:cBhvr>
                                        <p:cTn id="84" dur="500"/>
                                        <p:tgtEl>
                                          <p:spTgt spid="2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6" grpId="0" animBg="1"/>
      <p:bldP spid="40" grpId="0" animBg="1"/>
      <p:bldP spid="44"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2" y="0"/>
            <a:ext cx="13297422" cy="13715999"/>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Tree>
    <p:extLst>
      <p:ext uri="{BB962C8B-B14F-4D97-AF65-F5344CB8AC3E}">
        <p14:creationId xmlns:p14="http://schemas.microsoft.com/office/powerpoint/2010/main" val="7847884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con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2" name="テキスト プレースホルダー 11"/>
          <p:cNvSpPr>
            <a:spLocks noGrp="1"/>
          </p:cNvSpPr>
          <p:nvPr>
            <p:ph type="body" sz="quarter" idx="14" hasCustomPrompt="1"/>
          </p:nvPr>
        </p:nvSpPr>
        <p:spPr>
          <a:xfrm>
            <a:off x="6237196" y="4073691"/>
            <a:ext cx="59505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6237196" y="4937787"/>
            <a:ext cx="5950570" cy="2304256"/>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6239576" y="8586192"/>
            <a:ext cx="59505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6239576" y="9450288"/>
            <a:ext cx="5950570" cy="2304256"/>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11"/>
          <p:cNvSpPr>
            <a:spLocks noGrp="1"/>
          </p:cNvSpPr>
          <p:nvPr>
            <p:ph type="body" sz="quarter" idx="21" hasCustomPrompt="1"/>
          </p:nvPr>
        </p:nvSpPr>
        <p:spPr>
          <a:xfrm>
            <a:off x="17177072" y="4073690"/>
            <a:ext cx="59505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7177072" y="4937785"/>
            <a:ext cx="5950570" cy="2304256"/>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7179452" y="8586191"/>
            <a:ext cx="595057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7179452" y="9450287"/>
            <a:ext cx="5950570" cy="2304256"/>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4" name="円/楕円 3"/>
          <p:cNvSpPr/>
          <p:nvPr userDrawn="1"/>
        </p:nvSpPr>
        <p:spPr>
          <a:xfrm>
            <a:off x="1917467" y="3497627"/>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5" name="図プレースホルダー 5"/>
          <p:cNvSpPr>
            <a:spLocks noGrp="1"/>
          </p:cNvSpPr>
          <p:nvPr>
            <p:ph type="pic" sz="quarter" idx="38" hasCustomPrompt="1"/>
          </p:nvPr>
        </p:nvSpPr>
        <p:spPr>
          <a:xfrm>
            <a:off x="3117392" y="4697760"/>
            <a:ext cx="1343916" cy="1344149"/>
          </a:xfrm>
        </p:spPr>
        <p:txBody>
          <a:bodyPr>
            <a:normAutofit/>
          </a:bodyPr>
          <a:lstStyle>
            <a:lvl1pPr>
              <a:defRPr sz="1466"/>
            </a:lvl1pPr>
          </a:lstStyle>
          <a:p>
            <a:r>
              <a:rPr lang="en-US" dirty="0"/>
              <a:t>ICON</a:t>
            </a:r>
          </a:p>
        </p:txBody>
      </p:sp>
      <p:sp>
        <p:nvSpPr>
          <p:cNvPr id="26" name="円/楕円 25"/>
          <p:cNvSpPr/>
          <p:nvPr userDrawn="1"/>
        </p:nvSpPr>
        <p:spPr>
          <a:xfrm>
            <a:off x="1917467" y="8298160"/>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7" name="図プレースホルダー 5"/>
          <p:cNvSpPr>
            <a:spLocks noGrp="1"/>
          </p:cNvSpPr>
          <p:nvPr>
            <p:ph type="pic" sz="quarter" idx="39" hasCustomPrompt="1"/>
          </p:nvPr>
        </p:nvSpPr>
        <p:spPr>
          <a:xfrm>
            <a:off x="3117392" y="9498294"/>
            <a:ext cx="1343916" cy="1344149"/>
          </a:xfrm>
        </p:spPr>
        <p:txBody>
          <a:bodyPr>
            <a:normAutofit/>
          </a:bodyPr>
          <a:lstStyle>
            <a:lvl1pPr>
              <a:defRPr sz="1466"/>
            </a:lvl1pPr>
          </a:lstStyle>
          <a:p>
            <a:r>
              <a:rPr lang="en-US" dirty="0"/>
              <a:t>ICON</a:t>
            </a:r>
          </a:p>
        </p:txBody>
      </p:sp>
      <p:sp>
        <p:nvSpPr>
          <p:cNvPr id="28" name="円/楕円 27"/>
          <p:cNvSpPr/>
          <p:nvPr userDrawn="1"/>
        </p:nvSpPr>
        <p:spPr>
          <a:xfrm>
            <a:off x="12860782" y="3497627"/>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9" name="図プレースホルダー 5"/>
          <p:cNvSpPr>
            <a:spLocks noGrp="1"/>
          </p:cNvSpPr>
          <p:nvPr>
            <p:ph type="pic" sz="quarter" idx="40" hasCustomPrompt="1"/>
          </p:nvPr>
        </p:nvSpPr>
        <p:spPr>
          <a:xfrm>
            <a:off x="14060707" y="4697760"/>
            <a:ext cx="1343916" cy="1344149"/>
          </a:xfrm>
        </p:spPr>
        <p:txBody>
          <a:bodyPr>
            <a:normAutofit/>
          </a:bodyPr>
          <a:lstStyle>
            <a:lvl1pPr>
              <a:defRPr sz="1466"/>
            </a:lvl1pPr>
          </a:lstStyle>
          <a:p>
            <a:r>
              <a:rPr lang="en-US" dirty="0"/>
              <a:t>ICON</a:t>
            </a:r>
          </a:p>
        </p:txBody>
      </p:sp>
      <p:sp>
        <p:nvSpPr>
          <p:cNvPr id="30" name="円/楕円 29"/>
          <p:cNvSpPr/>
          <p:nvPr userDrawn="1"/>
        </p:nvSpPr>
        <p:spPr>
          <a:xfrm>
            <a:off x="12860782" y="8268492"/>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1" name="図プレースホルダー 5"/>
          <p:cNvSpPr>
            <a:spLocks noGrp="1"/>
          </p:cNvSpPr>
          <p:nvPr>
            <p:ph type="pic" sz="quarter" idx="41" hasCustomPrompt="1"/>
          </p:nvPr>
        </p:nvSpPr>
        <p:spPr>
          <a:xfrm>
            <a:off x="14060707" y="9468626"/>
            <a:ext cx="1343916" cy="1344149"/>
          </a:xfrm>
        </p:spPr>
        <p:txBody>
          <a:bodyPr>
            <a:normAutofit/>
          </a:bodyPr>
          <a:lstStyle>
            <a:lvl1pPr>
              <a:defRPr sz="1466"/>
            </a:lvl1pPr>
          </a:lstStyle>
          <a:p>
            <a:r>
              <a:rPr lang="en-US" dirty="0"/>
              <a:t>ICON</a:t>
            </a:r>
          </a:p>
        </p:txBody>
      </p:sp>
    </p:spTree>
    <p:extLst>
      <p:ext uri="{BB962C8B-B14F-4D97-AF65-F5344CB8AC3E}">
        <p14:creationId xmlns:p14="http://schemas.microsoft.com/office/powerpoint/2010/main" val="103544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par>
                          <p:cTn id="21" fill="hold">
                            <p:stCondLst>
                              <p:cond delay="1000"/>
                            </p:stCondLst>
                            <p:childTnLst>
                              <p:par>
                                <p:cTn id="22" presetID="2" presetClass="entr" presetSubtype="2"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360"/>
                                          </p:val>
                                        </p:tav>
                                        <p:tav tm="100000">
                                          <p:val>
                                            <p:fltVal val="0"/>
                                          </p:val>
                                        </p:tav>
                                      </p:tavLst>
                                    </p:anim>
                                    <p:animEffect transition="in" filter="fade">
                                      <p:cBhvr>
                                        <p:cTn id="36" dur="500"/>
                                        <p:tgtEl>
                                          <p:spTgt spid="26"/>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par>
                          <p:cTn id="43" fill="hold">
                            <p:stCondLst>
                              <p:cond delay="2500"/>
                            </p:stCondLst>
                            <p:childTnLst>
                              <p:par>
                                <p:cTn id="44" presetID="2" presetClass="entr" presetSubtype="2" decel="100000" fill="hold" grpId="0" nodeType="afterEffect">
                                  <p:stCondLst>
                                    <p:cond delay="25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par>
                          <p:cTn id="65" fill="hold">
                            <p:stCondLst>
                              <p:cond delay="4000"/>
                            </p:stCondLst>
                            <p:childTnLst>
                              <p:par>
                                <p:cTn id="66" presetID="2" presetClass="entr" presetSubtype="2" decel="100000" fill="hold" grpId="0" nodeType="afterEffect">
                                  <p:stCondLst>
                                    <p:cond delay="250"/>
                                  </p:stCondLst>
                                  <p:childTnLst>
                                    <p:set>
                                      <p:cBhvr>
                                        <p:cTn id="67" dur="1" fill="hold">
                                          <p:stCondLst>
                                            <p:cond delay="0"/>
                                          </p:stCondLst>
                                        </p:cTn>
                                        <p:tgtEl>
                                          <p:spTgt spid="20">
                                            <p:txEl>
                                              <p:pRg st="0" end="0"/>
                                            </p:txEl>
                                          </p:spTgt>
                                        </p:tgtEl>
                                        <p:attrNameLst>
                                          <p:attrName>style.visibility</p:attrName>
                                        </p:attrNameLst>
                                      </p:cBhvr>
                                      <p:to>
                                        <p:strVal val="visible"/>
                                      </p:to>
                                    </p:set>
                                    <p:anim calcmode="lin" valueType="num">
                                      <p:cBhvr additive="base">
                                        <p:cTn id="6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0">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 calcmode="lin" valueType="num">
                                      <p:cBhvr additive="base">
                                        <p:cTn id="72"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49" presetClass="entr" presetSubtype="0" decel="10000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style.rotation</p:attrName>
                                        </p:attrNameLst>
                                      </p:cBhvr>
                                      <p:tavLst>
                                        <p:tav tm="0">
                                          <p:val>
                                            <p:fltVal val="360"/>
                                          </p:val>
                                        </p:tav>
                                        <p:tav tm="100000">
                                          <p:val>
                                            <p:fltVal val="0"/>
                                          </p:val>
                                        </p:tav>
                                      </p:tavLst>
                                    </p:anim>
                                    <p:animEffect transition="in" filter="fade">
                                      <p:cBhvr>
                                        <p:cTn id="80" dur="500"/>
                                        <p:tgtEl>
                                          <p:spTgt spid="30"/>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 calcmode="lin" valueType="num">
                                      <p:cBhvr>
                                        <p:cTn id="85" dur="500" fill="hold"/>
                                        <p:tgtEl>
                                          <p:spTgt spid="31"/>
                                        </p:tgtEl>
                                        <p:attrNameLst>
                                          <p:attrName>style.rotation</p:attrName>
                                        </p:attrNameLst>
                                      </p:cBhvr>
                                      <p:tavLst>
                                        <p:tav tm="0">
                                          <p:val>
                                            <p:fltVal val="360"/>
                                          </p:val>
                                        </p:tav>
                                        <p:tav tm="100000">
                                          <p:val>
                                            <p:fltVal val="0"/>
                                          </p:val>
                                        </p:tav>
                                      </p:tavLst>
                                    </p:anim>
                                    <p:animEffect transition="in" filter="fade">
                                      <p:cBhvr>
                                        <p:cTn id="86" dur="500"/>
                                        <p:tgtEl>
                                          <p:spTgt spid="31"/>
                                        </p:tgtEl>
                                      </p:cBhvr>
                                    </p:animEffect>
                                  </p:childTnLst>
                                </p:cTn>
                              </p:par>
                            </p:childTnLst>
                          </p:cTn>
                        </p:par>
                        <p:par>
                          <p:cTn id="87" fill="hold">
                            <p:stCondLst>
                              <p:cond delay="5500"/>
                            </p:stCondLst>
                            <p:childTnLst>
                              <p:par>
                                <p:cTn id="88" presetID="2" presetClass="entr" presetSubtype="2" decel="100000" fill="hold" grpId="0" nodeType="afterEffect">
                                  <p:stCondLst>
                                    <p:cond delay="25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additive="base">
                                        <p:cTn id="90"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22">
                                            <p:txEl>
                                              <p:pRg st="0" end="0"/>
                                            </p:txEl>
                                          </p:spTgt>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5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additive="base">
                                        <p:cTn id="9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bldP spid="25" grpId="0"/>
      <p:bldP spid="26" grpId="0" animBg="1"/>
      <p:bldP spid="27" grpId="0"/>
      <p:bldP spid="28" grpId="0" animBg="1"/>
      <p:bldP spid="29" grpId="0"/>
      <p:bldP spid="30" grpId="0" animBg="1"/>
      <p:bldP spid="31" grpId="0"/>
    </p:bldLst>
  </p:timing>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Icon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2" name="テキスト プレースホルダー 11"/>
          <p:cNvSpPr>
            <a:spLocks noGrp="1"/>
          </p:cNvSpPr>
          <p:nvPr>
            <p:ph type="body" sz="quarter" idx="14" hasCustomPrompt="1"/>
          </p:nvPr>
        </p:nvSpPr>
        <p:spPr>
          <a:xfrm>
            <a:off x="1245509" y="8586192"/>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1245509" y="9450288"/>
            <a:ext cx="5279670" cy="2784309"/>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20" name="円/楕円 19"/>
          <p:cNvSpPr/>
          <p:nvPr userDrawn="1"/>
        </p:nvSpPr>
        <p:spPr>
          <a:xfrm>
            <a:off x="2109455" y="4073691"/>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1" name="図プレースホルダー 5"/>
          <p:cNvSpPr>
            <a:spLocks noGrp="1"/>
          </p:cNvSpPr>
          <p:nvPr>
            <p:ph type="pic" sz="quarter" idx="38" hasCustomPrompt="1"/>
          </p:nvPr>
        </p:nvSpPr>
        <p:spPr>
          <a:xfrm>
            <a:off x="3309380" y="5273824"/>
            <a:ext cx="1343916" cy="1344149"/>
          </a:xfrm>
        </p:spPr>
        <p:txBody>
          <a:bodyPr>
            <a:normAutofit/>
          </a:bodyPr>
          <a:lstStyle>
            <a:lvl1pPr>
              <a:defRPr sz="1466"/>
            </a:lvl1pPr>
          </a:lstStyle>
          <a:p>
            <a:r>
              <a:rPr lang="en-US" dirty="0"/>
              <a:t>ICON</a:t>
            </a:r>
          </a:p>
        </p:txBody>
      </p:sp>
      <p:cxnSp>
        <p:nvCxnSpPr>
          <p:cNvPr id="6" name="直線コネクタ 5"/>
          <p:cNvCxnSpPr/>
          <p:nvPr userDrawn="1"/>
        </p:nvCxnSpPr>
        <p:spPr>
          <a:xfrm>
            <a:off x="1725479" y="8298160"/>
            <a:ext cx="4415724"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プレースホルダー 11"/>
          <p:cNvSpPr>
            <a:spLocks noGrp="1"/>
          </p:cNvSpPr>
          <p:nvPr>
            <p:ph type="body" sz="quarter" idx="39" hasCustomPrompt="1"/>
          </p:nvPr>
        </p:nvSpPr>
        <p:spPr>
          <a:xfrm>
            <a:off x="6717167" y="8586192"/>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40" hasCustomPrompt="1"/>
          </p:nvPr>
        </p:nvSpPr>
        <p:spPr>
          <a:xfrm>
            <a:off x="6717167" y="9450288"/>
            <a:ext cx="5279670" cy="2784309"/>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7581113" y="4073691"/>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7" name="図プレースホルダー 5"/>
          <p:cNvSpPr>
            <a:spLocks noGrp="1"/>
          </p:cNvSpPr>
          <p:nvPr>
            <p:ph type="pic" sz="quarter" idx="41" hasCustomPrompt="1"/>
          </p:nvPr>
        </p:nvSpPr>
        <p:spPr>
          <a:xfrm>
            <a:off x="8781038" y="5273824"/>
            <a:ext cx="1343916" cy="1344149"/>
          </a:xfrm>
        </p:spPr>
        <p:txBody>
          <a:bodyPr>
            <a:normAutofit/>
          </a:bodyPr>
          <a:lstStyle>
            <a:lvl1pPr>
              <a:defRPr sz="1466"/>
            </a:lvl1pPr>
          </a:lstStyle>
          <a:p>
            <a:r>
              <a:rPr lang="en-US" dirty="0"/>
              <a:t>ICON</a:t>
            </a:r>
          </a:p>
        </p:txBody>
      </p:sp>
      <p:cxnSp>
        <p:nvCxnSpPr>
          <p:cNvPr id="38" name="直線コネクタ 37"/>
          <p:cNvCxnSpPr/>
          <p:nvPr userDrawn="1"/>
        </p:nvCxnSpPr>
        <p:spPr>
          <a:xfrm>
            <a:off x="7197137" y="8298160"/>
            <a:ext cx="4415724"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プレースホルダー 11"/>
          <p:cNvSpPr>
            <a:spLocks noGrp="1"/>
          </p:cNvSpPr>
          <p:nvPr>
            <p:ph type="body" sz="quarter" idx="42" hasCustomPrompt="1"/>
          </p:nvPr>
        </p:nvSpPr>
        <p:spPr>
          <a:xfrm>
            <a:off x="12188824" y="8586192"/>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3" hasCustomPrompt="1"/>
          </p:nvPr>
        </p:nvSpPr>
        <p:spPr>
          <a:xfrm>
            <a:off x="12188824" y="9450288"/>
            <a:ext cx="5279670" cy="2784309"/>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13052770" y="4073691"/>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2" name="図プレースホルダー 5"/>
          <p:cNvSpPr>
            <a:spLocks noGrp="1"/>
          </p:cNvSpPr>
          <p:nvPr>
            <p:ph type="pic" sz="quarter" idx="44" hasCustomPrompt="1"/>
          </p:nvPr>
        </p:nvSpPr>
        <p:spPr>
          <a:xfrm>
            <a:off x="14252695" y="5273824"/>
            <a:ext cx="1343916" cy="1344149"/>
          </a:xfrm>
        </p:spPr>
        <p:txBody>
          <a:bodyPr>
            <a:normAutofit/>
          </a:bodyPr>
          <a:lstStyle>
            <a:lvl1pPr>
              <a:defRPr sz="1466"/>
            </a:lvl1pPr>
          </a:lstStyle>
          <a:p>
            <a:r>
              <a:rPr lang="en-US" dirty="0"/>
              <a:t>ICON</a:t>
            </a:r>
          </a:p>
        </p:txBody>
      </p:sp>
      <p:cxnSp>
        <p:nvCxnSpPr>
          <p:cNvPr id="43" name="直線コネクタ 42"/>
          <p:cNvCxnSpPr/>
          <p:nvPr userDrawn="1"/>
        </p:nvCxnSpPr>
        <p:spPr>
          <a:xfrm>
            <a:off x="12668794" y="8298160"/>
            <a:ext cx="4415724"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5" hasCustomPrompt="1"/>
          </p:nvPr>
        </p:nvSpPr>
        <p:spPr>
          <a:xfrm>
            <a:off x="17660482" y="8586192"/>
            <a:ext cx="527967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6" hasCustomPrompt="1"/>
          </p:nvPr>
        </p:nvSpPr>
        <p:spPr>
          <a:xfrm>
            <a:off x="17660482" y="9450288"/>
            <a:ext cx="5279670" cy="2784309"/>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18524428" y="4073691"/>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7" name="図プレースホルダー 5"/>
          <p:cNvSpPr>
            <a:spLocks noGrp="1"/>
          </p:cNvSpPr>
          <p:nvPr>
            <p:ph type="pic" sz="quarter" idx="47" hasCustomPrompt="1"/>
          </p:nvPr>
        </p:nvSpPr>
        <p:spPr>
          <a:xfrm>
            <a:off x="19724353" y="5273824"/>
            <a:ext cx="1343916" cy="1344149"/>
          </a:xfrm>
        </p:spPr>
        <p:txBody>
          <a:bodyPr>
            <a:normAutofit/>
          </a:bodyPr>
          <a:lstStyle>
            <a:lvl1pPr>
              <a:defRPr sz="1466"/>
            </a:lvl1pPr>
          </a:lstStyle>
          <a:p>
            <a:r>
              <a:rPr lang="en-US" dirty="0"/>
              <a:t>ICON</a:t>
            </a:r>
          </a:p>
        </p:txBody>
      </p:sp>
      <p:cxnSp>
        <p:nvCxnSpPr>
          <p:cNvPr id="48" name="直線コネクタ 47"/>
          <p:cNvCxnSpPr/>
          <p:nvPr userDrawn="1"/>
        </p:nvCxnSpPr>
        <p:spPr>
          <a:xfrm>
            <a:off x="18140452" y="8298160"/>
            <a:ext cx="4415724"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62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 presetClass="entr" presetSubtype="4" decel="10000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49" presetClass="entr" presetSubtype="0" decel="10000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 calcmode="lin" valueType="num">
                                      <p:cBhvr>
                                        <p:cTn id="39" dur="500" fill="hold"/>
                                        <p:tgtEl>
                                          <p:spTgt spid="36"/>
                                        </p:tgtEl>
                                        <p:attrNameLst>
                                          <p:attrName>style.rotation</p:attrName>
                                        </p:attrNameLst>
                                      </p:cBhvr>
                                      <p:tavLst>
                                        <p:tav tm="0">
                                          <p:val>
                                            <p:fltVal val="360"/>
                                          </p:val>
                                        </p:tav>
                                        <p:tav tm="100000">
                                          <p:val>
                                            <p:fltVal val="0"/>
                                          </p:val>
                                        </p:tav>
                                      </p:tavLst>
                                    </p:anim>
                                    <p:animEffect transition="in" filter="fade">
                                      <p:cBhvr>
                                        <p:cTn id="40" dur="500"/>
                                        <p:tgtEl>
                                          <p:spTgt spid="36"/>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3500"/>
                            </p:stCondLst>
                            <p:childTnLst>
                              <p:par>
                                <p:cTn id="52" presetID="2" presetClass="entr" presetSubtype="4" decel="10000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additive="base">
                                        <p:cTn id="5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5">
                                            <p:txEl>
                                              <p:pRg st="0" end="0"/>
                                            </p:txEl>
                                          </p:spTgt>
                                        </p:tgtEl>
                                        <p:attrNameLst>
                                          <p:attrName>style.visibility</p:attrName>
                                        </p:attrNameLst>
                                      </p:cBhvr>
                                      <p:to>
                                        <p:strVal val="visible"/>
                                      </p:to>
                                    </p:set>
                                    <p:anim calcmode="lin" valueType="num">
                                      <p:cBhvr additive="base">
                                        <p:cTn id="5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49" presetClass="entr" presetSubtype="0" decel="10000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360"/>
                                          </p:val>
                                        </p:tav>
                                        <p:tav tm="100000">
                                          <p:val>
                                            <p:fltVal val="0"/>
                                          </p:val>
                                        </p:tav>
                                      </p:tavLst>
                                    </p:anim>
                                    <p:animEffect transition="in" filter="fade">
                                      <p:cBhvr>
                                        <p:cTn id="66" dur="500"/>
                                        <p:tgtEl>
                                          <p:spTgt spid="4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par>
                          <p:cTn id="77" fill="hold">
                            <p:stCondLst>
                              <p:cond delay="5500"/>
                            </p:stCondLst>
                            <p:childTnLst>
                              <p:par>
                                <p:cTn id="78" presetID="2" presetClass="entr" presetSubtype="4" decel="100000" fill="hold" grpId="0" nodeType="after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 calcmode="lin" valueType="num">
                                      <p:cBhvr additive="base">
                                        <p:cTn id="80"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40">
                                            <p:txEl>
                                              <p:pRg st="0" end="0"/>
                                            </p:txEl>
                                          </p:spTgt>
                                        </p:tgtEl>
                                        <p:attrNameLst>
                                          <p:attrName>style.visibility</p:attrName>
                                        </p:attrNameLst>
                                      </p:cBhvr>
                                      <p:to>
                                        <p:strVal val="visible"/>
                                      </p:to>
                                    </p:set>
                                    <p:anim calcmode="lin" valueType="num">
                                      <p:cBhvr additive="base">
                                        <p:cTn id="8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49" presetClass="entr" presetSubtype="0" decel="10000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 calcmode="lin" valueType="num">
                                      <p:cBhvr>
                                        <p:cTn id="91" dur="500" fill="hold"/>
                                        <p:tgtEl>
                                          <p:spTgt spid="46"/>
                                        </p:tgtEl>
                                        <p:attrNameLst>
                                          <p:attrName>style.rotation</p:attrName>
                                        </p:attrNameLst>
                                      </p:cBhvr>
                                      <p:tavLst>
                                        <p:tav tm="0">
                                          <p:val>
                                            <p:fltVal val="360"/>
                                          </p:val>
                                        </p:tav>
                                        <p:tav tm="100000">
                                          <p:val>
                                            <p:fltVal val="0"/>
                                          </p:val>
                                        </p:tav>
                                      </p:tavLst>
                                    </p:anim>
                                    <p:animEffect transition="in" filter="fade">
                                      <p:cBhvr>
                                        <p:cTn id="92" dur="500"/>
                                        <p:tgtEl>
                                          <p:spTgt spid="46"/>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 calcmode="lin" valueType="num">
                                      <p:cBhvr>
                                        <p:cTn id="97" dur="500" fill="hold"/>
                                        <p:tgtEl>
                                          <p:spTgt spid="47"/>
                                        </p:tgtEl>
                                        <p:attrNameLst>
                                          <p:attrName>style.rotation</p:attrName>
                                        </p:attrNameLst>
                                      </p:cBhvr>
                                      <p:tavLst>
                                        <p:tav tm="0">
                                          <p:val>
                                            <p:fltVal val="360"/>
                                          </p:val>
                                        </p:tav>
                                        <p:tav tm="100000">
                                          <p:val>
                                            <p:fltVal val="0"/>
                                          </p:val>
                                        </p:tav>
                                      </p:tavLst>
                                    </p:anim>
                                    <p:animEffect transition="in" filter="fade">
                                      <p:cBhvr>
                                        <p:cTn id="98" dur="500"/>
                                        <p:tgtEl>
                                          <p:spTgt spid="47"/>
                                        </p:tgtEl>
                                      </p:cBhvr>
                                    </p:animEffect>
                                  </p:childTnLst>
                                </p:cTn>
                              </p:par>
                            </p:childTnLst>
                          </p:cTn>
                        </p:par>
                        <p:par>
                          <p:cTn id="99" fill="hold">
                            <p:stCondLst>
                              <p:cond delay="7000"/>
                            </p:stCondLst>
                            <p:childTnLst>
                              <p:par>
                                <p:cTn id="100" presetID="22" presetClass="entr" presetSubtype="8"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left)">
                                      <p:cBhvr>
                                        <p:cTn id="102" dur="500"/>
                                        <p:tgtEl>
                                          <p:spTgt spid="48"/>
                                        </p:tgtEl>
                                      </p:cBhvr>
                                    </p:animEffect>
                                  </p:childTnLst>
                                </p:cTn>
                              </p:par>
                            </p:childTnLst>
                          </p:cTn>
                        </p:par>
                        <p:par>
                          <p:cTn id="103" fill="hold">
                            <p:stCondLst>
                              <p:cond delay="7500"/>
                            </p:stCondLst>
                            <p:childTnLst>
                              <p:par>
                                <p:cTn id="104" presetID="2" presetClass="entr" presetSubtype="4" decel="100000" fill="hold" grpId="0" nodeType="afterEffect">
                                  <p:stCondLst>
                                    <p:cond delay="0"/>
                                  </p:stCondLst>
                                  <p:childTnLst>
                                    <p:set>
                                      <p:cBhvr>
                                        <p:cTn id="105" dur="1" fill="hold">
                                          <p:stCondLst>
                                            <p:cond delay="0"/>
                                          </p:stCondLst>
                                        </p:cTn>
                                        <p:tgtEl>
                                          <p:spTgt spid="44">
                                            <p:txEl>
                                              <p:pRg st="0" end="0"/>
                                            </p:txEl>
                                          </p:spTgt>
                                        </p:tgtEl>
                                        <p:attrNameLst>
                                          <p:attrName>style.visibility</p:attrName>
                                        </p:attrNameLst>
                                      </p:cBhvr>
                                      <p:to>
                                        <p:strVal val="visible"/>
                                      </p:to>
                                    </p:set>
                                    <p:anim calcmode="lin" valueType="num">
                                      <p:cBhvr additive="base">
                                        <p:cTn id="106"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45">
                                            <p:txEl>
                                              <p:pRg st="0" end="0"/>
                                            </p:txEl>
                                          </p:spTgt>
                                        </p:tgtEl>
                                        <p:attrNameLst>
                                          <p:attrName>style.visibility</p:attrName>
                                        </p:attrNameLst>
                                      </p:cBhvr>
                                      <p:to>
                                        <p:strVal val="visible"/>
                                      </p:to>
                                    </p:set>
                                    <p:anim calcmode="lin" valueType="num">
                                      <p:cBhvr additive="base">
                                        <p:cTn id="11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p:bldP spid="34" grpId="0" build="p">
        <p:tmplLst>
          <p:tmpl lvl="1">
            <p:tnLst>
              <p:par>
                <p:cTn presetID="2" presetClass="entr" presetSubtype="4"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animBg="1"/>
      <p:bldP spid="37" grpId="0"/>
      <p:bldP spid="39" grpId="0" build="p">
        <p:tmplLst>
          <p:tmpl lvl="1">
            <p:tnLst>
              <p:par>
                <p:cTn presetID="2" presetClass="entr" presetSubtype="4"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4"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正方形/長方形 8"/>
          <p:cNvSpPr/>
          <p:nvPr userDrawn="1"/>
        </p:nvSpPr>
        <p:spPr>
          <a:xfrm>
            <a:off x="213" y="6713984"/>
            <a:ext cx="3453159" cy="28803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4" name="正方形/長方形 23"/>
          <p:cNvSpPr/>
          <p:nvPr userDrawn="1"/>
        </p:nvSpPr>
        <p:spPr>
          <a:xfrm>
            <a:off x="3453371" y="6710755"/>
            <a:ext cx="4319730" cy="291261"/>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5" name="正方形/長方形 24"/>
          <p:cNvSpPr/>
          <p:nvPr userDrawn="1"/>
        </p:nvSpPr>
        <p:spPr>
          <a:xfrm>
            <a:off x="7773100" y="6697368"/>
            <a:ext cx="4415724" cy="28803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6" name="正方形/長方形 25"/>
          <p:cNvSpPr/>
          <p:nvPr userDrawn="1"/>
        </p:nvSpPr>
        <p:spPr>
          <a:xfrm>
            <a:off x="12188824" y="6697368"/>
            <a:ext cx="4319730" cy="304648"/>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7" name="正方形/長方形 26"/>
          <p:cNvSpPr/>
          <p:nvPr userDrawn="1"/>
        </p:nvSpPr>
        <p:spPr>
          <a:xfrm>
            <a:off x="16508555" y="6697368"/>
            <a:ext cx="4319728" cy="28803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9" name="正方形/長方形 28"/>
          <p:cNvSpPr/>
          <p:nvPr userDrawn="1"/>
        </p:nvSpPr>
        <p:spPr>
          <a:xfrm>
            <a:off x="20828284" y="6713984"/>
            <a:ext cx="3549368" cy="28803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341504" y="8586192"/>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341504" y="9354278"/>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5722533" y="8586192"/>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5722533" y="9354278"/>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10106187" y="8586192"/>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10106187" y="9354278"/>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4460610" y="8586192"/>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4460610" y="9354278"/>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8812410" y="8586194"/>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8812410" y="9354279"/>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useBgFill="1">
        <p:nvSpPr>
          <p:cNvPr id="40" name="円/楕円 39"/>
          <p:cNvSpPr/>
          <p:nvPr userDrawn="1"/>
        </p:nvSpPr>
        <p:spPr>
          <a:xfrm>
            <a:off x="1917467" y="5321830"/>
            <a:ext cx="3071808" cy="307234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1" name="テキスト プレースホルダー 11"/>
          <p:cNvSpPr>
            <a:spLocks noGrp="1"/>
          </p:cNvSpPr>
          <p:nvPr>
            <p:ph type="body" sz="quarter" idx="33" hasCustomPrompt="1"/>
          </p:nvPr>
        </p:nvSpPr>
        <p:spPr>
          <a:xfrm>
            <a:off x="1930901" y="6426234"/>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 useBgFill="1">
        <p:nvSpPr>
          <p:cNvPr id="42" name="円/楕円 41"/>
          <p:cNvSpPr/>
          <p:nvPr userDrawn="1"/>
        </p:nvSpPr>
        <p:spPr>
          <a:xfrm>
            <a:off x="6237197" y="5334027"/>
            <a:ext cx="3071808" cy="307234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3" name="テキスト プレースホルダー 11"/>
          <p:cNvSpPr>
            <a:spLocks noGrp="1"/>
          </p:cNvSpPr>
          <p:nvPr>
            <p:ph type="body" sz="quarter" idx="34" hasCustomPrompt="1"/>
          </p:nvPr>
        </p:nvSpPr>
        <p:spPr>
          <a:xfrm>
            <a:off x="6250631" y="6438431"/>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 useBgFill="1">
        <p:nvSpPr>
          <p:cNvPr id="44" name="円/楕円 43"/>
          <p:cNvSpPr/>
          <p:nvPr userDrawn="1"/>
        </p:nvSpPr>
        <p:spPr>
          <a:xfrm>
            <a:off x="10652920" y="5321830"/>
            <a:ext cx="3071808" cy="307234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5" name="テキスト プレースホルダー 11"/>
          <p:cNvSpPr>
            <a:spLocks noGrp="1"/>
          </p:cNvSpPr>
          <p:nvPr>
            <p:ph type="body" sz="quarter" idx="35" hasCustomPrompt="1"/>
          </p:nvPr>
        </p:nvSpPr>
        <p:spPr>
          <a:xfrm>
            <a:off x="10666355" y="6426234"/>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 useBgFill="1">
        <p:nvSpPr>
          <p:cNvPr id="46" name="円/楕円 45"/>
          <p:cNvSpPr/>
          <p:nvPr userDrawn="1"/>
        </p:nvSpPr>
        <p:spPr>
          <a:xfrm>
            <a:off x="14972650" y="5285671"/>
            <a:ext cx="3071808" cy="307234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7" name="テキスト プレースホルダー 11"/>
          <p:cNvSpPr>
            <a:spLocks noGrp="1"/>
          </p:cNvSpPr>
          <p:nvPr>
            <p:ph type="body" sz="quarter" idx="36" hasCustomPrompt="1"/>
          </p:nvPr>
        </p:nvSpPr>
        <p:spPr>
          <a:xfrm>
            <a:off x="14986084" y="6390075"/>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 useBgFill="1">
        <p:nvSpPr>
          <p:cNvPr id="48" name="円/楕円 47"/>
          <p:cNvSpPr/>
          <p:nvPr userDrawn="1"/>
        </p:nvSpPr>
        <p:spPr>
          <a:xfrm>
            <a:off x="19292380" y="5321830"/>
            <a:ext cx="3071808" cy="307234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9" name="テキスト プレースホルダー 11"/>
          <p:cNvSpPr>
            <a:spLocks noGrp="1"/>
          </p:cNvSpPr>
          <p:nvPr>
            <p:ph type="body" sz="quarter" idx="37" hasCustomPrompt="1"/>
          </p:nvPr>
        </p:nvSpPr>
        <p:spPr>
          <a:xfrm>
            <a:off x="19305814" y="6426234"/>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Tree>
    <p:extLst>
      <p:ext uri="{BB962C8B-B14F-4D97-AF65-F5344CB8AC3E}">
        <p14:creationId xmlns:p14="http://schemas.microsoft.com/office/powerpoint/2010/main" val="317278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 calcmode="lin" valueType="num">
                                      <p:cBhvr>
                                        <p:cTn id="2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41">
                                            <p:txEl>
                                              <p:pRg st="0" end="0"/>
                                            </p:txEl>
                                          </p:spTgt>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3000"/>
                            </p:stCondLst>
                            <p:childTnLst>
                              <p:par>
                                <p:cTn id="39" presetID="49" presetClass="entr" presetSubtype="0" decel="10000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360"/>
                                          </p:val>
                                        </p:tav>
                                        <p:tav tm="100000">
                                          <p:val>
                                            <p:fltVal val="0"/>
                                          </p:val>
                                        </p:tav>
                                      </p:tavLst>
                                    </p:anim>
                                    <p:animEffect transition="in" filter="fade">
                                      <p:cBhvr>
                                        <p:cTn id="44" dur="500"/>
                                        <p:tgtEl>
                                          <p:spTgt spid="4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 calcmode="lin" valueType="num">
                                      <p:cBhvr>
                                        <p:cTn id="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3">
                                            <p:txEl>
                                              <p:pRg st="0" end="0"/>
                                            </p:txEl>
                                          </p:spTgt>
                                        </p:tgtEl>
                                      </p:cBhvr>
                                    </p:animEffect>
                                  </p:childTnLst>
                                </p:cTn>
                              </p:par>
                            </p:childTnLst>
                          </p:cTn>
                        </p:par>
                        <p:par>
                          <p:cTn id="51" fill="hold">
                            <p:stCondLst>
                              <p:cond delay="3500"/>
                            </p:stCondLst>
                            <p:childTnLst>
                              <p:par>
                                <p:cTn id="52" presetID="2" presetClass="entr" presetSubtype="4" decel="100000" fill="hold" grpId="0" nodeType="afterEffect">
                                  <p:stCondLst>
                                    <p:cond delay="25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5000"/>
                            </p:stCondLst>
                            <p:childTnLst>
                              <p:par>
                                <p:cTn id="65" presetID="49" presetClass="entr" presetSubtype="0" decel="10000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style.rotation</p:attrName>
                                        </p:attrNameLst>
                                      </p:cBhvr>
                                      <p:tavLst>
                                        <p:tav tm="0">
                                          <p:val>
                                            <p:fltVal val="360"/>
                                          </p:val>
                                        </p:tav>
                                        <p:tav tm="100000">
                                          <p:val>
                                            <p:fltVal val="0"/>
                                          </p:val>
                                        </p:tav>
                                      </p:tavLst>
                                    </p:anim>
                                    <p:animEffect transition="in" filter="fade">
                                      <p:cBhvr>
                                        <p:cTn id="70" dur="500"/>
                                        <p:tgtEl>
                                          <p:spTgt spid="4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 calcmode="lin" valueType="num">
                                      <p:cBhvr>
                                        <p:cTn id="7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76" dur="500"/>
                                        <p:tgtEl>
                                          <p:spTgt spid="45">
                                            <p:txEl>
                                              <p:pRg st="0" end="0"/>
                                            </p:txEl>
                                          </p:spTgt>
                                        </p:tgtEl>
                                      </p:cBhvr>
                                    </p:animEffect>
                                  </p:childTnLst>
                                </p:cTn>
                              </p:par>
                            </p:childTnLst>
                          </p:cTn>
                        </p:par>
                        <p:par>
                          <p:cTn id="77" fill="hold">
                            <p:stCondLst>
                              <p:cond delay="5500"/>
                            </p:stCondLst>
                            <p:childTnLst>
                              <p:par>
                                <p:cTn id="78" presetID="2" presetClass="entr" presetSubtype="4" decel="100000" fill="hold" grpId="0" nodeType="afterEffect">
                                  <p:stCondLst>
                                    <p:cond delay="250"/>
                                  </p:stCondLst>
                                  <p:childTnLst>
                                    <p:set>
                                      <p:cBhvr>
                                        <p:cTn id="79" dur="1" fill="hold">
                                          <p:stCondLst>
                                            <p:cond delay="0"/>
                                          </p:stCondLst>
                                        </p:cTn>
                                        <p:tgtEl>
                                          <p:spTgt spid="34">
                                            <p:txEl>
                                              <p:pRg st="0" end="0"/>
                                            </p:txEl>
                                          </p:spTgt>
                                        </p:tgtEl>
                                        <p:attrNameLst>
                                          <p:attrName>style.visibility</p:attrName>
                                        </p:attrNameLst>
                                      </p:cBhvr>
                                      <p:to>
                                        <p:strVal val="visible"/>
                                      </p:to>
                                    </p:set>
                                    <p:anim calcmode="lin" valueType="num">
                                      <p:cBhvr additive="base">
                                        <p:cTn id="8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35">
                                            <p:txEl>
                                              <p:pRg st="0" end="0"/>
                                            </p:txEl>
                                          </p:spTgt>
                                        </p:tgtEl>
                                        <p:attrNameLst>
                                          <p:attrName>style.visibility</p:attrName>
                                        </p:attrNameLst>
                                      </p:cBhvr>
                                      <p:to>
                                        <p:strVal val="visible"/>
                                      </p:to>
                                    </p:set>
                                    <p:anim calcmode="lin" valueType="num">
                                      <p:cBhvr additive="base">
                                        <p:cTn id="8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7000"/>
                            </p:stCondLst>
                            <p:childTnLst>
                              <p:par>
                                <p:cTn id="91" presetID="49" presetClass="entr" presetSubtype="0" decel="10000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p:cTn id="93" dur="500" fill="hold"/>
                                        <p:tgtEl>
                                          <p:spTgt spid="46"/>
                                        </p:tgtEl>
                                        <p:attrNameLst>
                                          <p:attrName>ppt_w</p:attrName>
                                        </p:attrNameLst>
                                      </p:cBhvr>
                                      <p:tavLst>
                                        <p:tav tm="0">
                                          <p:val>
                                            <p:fltVal val="0"/>
                                          </p:val>
                                        </p:tav>
                                        <p:tav tm="100000">
                                          <p:val>
                                            <p:strVal val="#ppt_w"/>
                                          </p:val>
                                        </p:tav>
                                      </p:tavLst>
                                    </p:anim>
                                    <p:anim calcmode="lin" valueType="num">
                                      <p:cBhvr>
                                        <p:cTn id="94" dur="500" fill="hold"/>
                                        <p:tgtEl>
                                          <p:spTgt spid="46"/>
                                        </p:tgtEl>
                                        <p:attrNameLst>
                                          <p:attrName>ppt_h</p:attrName>
                                        </p:attrNameLst>
                                      </p:cBhvr>
                                      <p:tavLst>
                                        <p:tav tm="0">
                                          <p:val>
                                            <p:fltVal val="0"/>
                                          </p:val>
                                        </p:tav>
                                        <p:tav tm="100000">
                                          <p:val>
                                            <p:strVal val="#ppt_h"/>
                                          </p:val>
                                        </p:tav>
                                      </p:tavLst>
                                    </p:anim>
                                    <p:anim calcmode="lin" valueType="num">
                                      <p:cBhvr>
                                        <p:cTn id="95" dur="500" fill="hold"/>
                                        <p:tgtEl>
                                          <p:spTgt spid="46"/>
                                        </p:tgtEl>
                                        <p:attrNameLst>
                                          <p:attrName>style.rotation</p:attrName>
                                        </p:attrNameLst>
                                      </p:cBhvr>
                                      <p:tavLst>
                                        <p:tav tm="0">
                                          <p:val>
                                            <p:fltVal val="360"/>
                                          </p:val>
                                        </p:tav>
                                        <p:tav tm="100000">
                                          <p:val>
                                            <p:fltVal val="0"/>
                                          </p:val>
                                        </p:tav>
                                      </p:tavLst>
                                    </p:anim>
                                    <p:animEffect transition="in" filter="fade">
                                      <p:cBhvr>
                                        <p:cTn id="96" dur="500"/>
                                        <p:tgtEl>
                                          <p:spTgt spid="46"/>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47">
                                            <p:txEl>
                                              <p:pRg st="0" end="0"/>
                                            </p:txEl>
                                          </p:spTgt>
                                        </p:tgtEl>
                                        <p:attrNameLst>
                                          <p:attrName>style.visibility</p:attrName>
                                        </p:attrNameLst>
                                      </p:cBhvr>
                                      <p:to>
                                        <p:strVal val="visible"/>
                                      </p:to>
                                    </p:set>
                                    <p:anim calcmode="lin" valueType="num">
                                      <p:cBhvr>
                                        <p:cTn id="9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01"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02" dur="500"/>
                                        <p:tgtEl>
                                          <p:spTgt spid="47">
                                            <p:txEl>
                                              <p:pRg st="0" end="0"/>
                                            </p:txEl>
                                          </p:spTgt>
                                        </p:tgtEl>
                                      </p:cBhvr>
                                    </p:animEffect>
                                  </p:childTnLst>
                                </p:cTn>
                              </p:par>
                            </p:childTnLst>
                          </p:cTn>
                        </p:par>
                        <p:par>
                          <p:cTn id="103" fill="hold">
                            <p:stCondLst>
                              <p:cond delay="7500"/>
                            </p:stCondLst>
                            <p:childTnLst>
                              <p:par>
                                <p:cTn id="104" presetID="2" presetClass="entr" presetSubtype="4" decel="100000" fill="hold" grpId="0" nodeType="afterEffect">
                                  <p:stCondLst>
                                    <p:cond delay="250"/>
                                  </p:stCondLst>
                                  <p:childTnLst>
                                    <p:set>
                                      <p:cBhvr>
                                        <p:cTn id="105" dur="1" fill="hold">
                                          <p:stCondLst>
                                            <p:cond delay="0"/>
                                          </p:stCondLst>
                                        </p:cTn>
                                        <p:tgtEl>
                                          <p:spTgt spid="36">
                                            <p:txEl>
                                              <p:pRg st="0" end="0"/>
                                            </p:txEl>
                                          </p:spTgt>
                                        </p:tgtEl>
                                        <p:attrNameLst>
                                          <p:attrName>style.visibility</p:attrName>
                                        </p:attrNameLst>
                                      </p:cBhvr>
                                      <p:to>
                                        <p:strVal val="visible"/>
                                      </p:to>
                                    </p:set>
                                    <p:anim calcmode="lin" valueType="num">
                                      <p:cBhvr additive="base">
                                        <p:cTn id="10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37">
                                            <p:txEl>
                                              <p:pRg st="0" end="0"/>
                                            </p:txEl>
                                          </p:spTgt>
                                        </p:tgtEl>
                                        <p:attrNameLst>
                                          <p:attrName>style.visibility</p:attrName>
                                        </p:attrNameLst>
                                      </p:cBhvr>
                                      <p:to>
                                        <p:strVal val="visible"/>
                                      </p:to>
                                    </p:set>
                                    <p:anim calcmode="lin" valueType="num">
                                      <p:cBhvr additive="base">
                                        <p:cTn id="1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8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par>
                          <p:cTn id="116" fill="hold">
                            <p:stCondLst>
                              <p:cond delay="9000"/>
                            </p:stCondLst>
                            <p:childTnLst>
                              <p:par>
                                <p:cTn id="117" presetID="49" presetClass="entr" presetSubtype="0" decel="10000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 calcmode="lin" valueType="num">
                                      <p:cBhvr>
                                        <p:cTn id="121" dur="500" fill="hold"/>
                                        <p:tgtEl>
                                          <p:spTgt spid="48"/>
                                        </p:tgtEl>
                                        <p:attrNameLst>
                                          <p:attrName>style.rotation</p:attrName>
                                        </p:attrNameLst>
                                      </p:cBhvr>
                                      <p:tavLst>
                                        <p:tav tm="0">
                                          <p:val>
                                            <p:fltVal val="360"/>
                                          </p:val>
                                        </p:tav>
                                        <p:tav tm="100000">
                                          <p:val>
                                            <p:fltVal val="0"/>
                                          </p:val>
                                        </p:tav>
                                      </p:tavLst>
                                    </p:anim>
                                    <p:animEffect transition="in" filter="fade">
                                      <p:cBhvr>
                                        <p:cTn id="122" dur="500"/>
                                        <p:tgtEl>
                                          <p:spTgt spid="48"/>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9">
                                            <p:txEl>
                                              <p:pRg st="0" end="0"/>
                                            </p:txEl>
                                          </p:spTgt>
                                        </p:tgtEl>
                                        <p:attrNameLst>
                                          <p:attrName>style.visibility</p:attrName>
                                        </p:attrNameLst>
                                      </p:cBhvr>
                                      <p:to>
                                        <p:strVal val="visible"/>
                                      </p:to>
                                    </p:set>
                                    <p:anim calcmode="lin" valueType="num">
                                      <p:cBhvr>
                                        <p:cTn id="125"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28" dur="500"/>
                                        <p:tgtEl>
                                          <p:spTgt spid="49">
                                            <p:txEl>
                                              <p:pRg st="0" end="0"/>
                                            </p:txEl>
                                          </p:spTgt>
                                        </p:tgtEl>
                                      </p:cBhvr>
                                    </p:animEffect>
                                  </p:childTnLst>
                                </p:cTn>
                              </p:par>
                            </p:childTnLst>
                          </p:cTn>
                        </p:par>
                        <p:par>
                          <p:cTn id="129" fill="hold">
                            <p:stCondLst>
                              <p:cond delay="9500"/>
                            </p:stCondLst>
                            <p:childTnLst>
                              <p:par>
                                <p:cTn id="130" presetID="2" presetClass="entr" presetSubtype="4" decel="100000" fill="hold" grpId="0" nodeType="afterEffect">
                                  <p:stCondLst>
                                    <p:cond delay="250"/>
                                  </p:stCondLst>
                                  <p:childTnLst>
                                    <p:set>
                                      <p:cBhvr>
                                        <p:cTn id="131" dur="1" fill="hold">
                                          <p:stCondLst>
                                            <p:cond delay="0"/>
                                          </p:stCondLst>
                                        </p:cTn>
                                        <p:tgtEl>
                                          <p:spTgt spid="38">
                                            <p:txEl>
                                              <p:pRg st="0" end="0"/>
                                            </p:txEl>
                                          </p:spTgt>
                                        </p:tgtEl>
                                        <p:attrNameLst>
                                          <p:attrName>style.visibility</p:attrName>
                                        </p:attrNameLst>
                                      </p:cBhvr>
                                      <p:to>
                                        <p:strVal val="visible"/>
                                      </p:to>
                                    </p:set>
                                    <p:anim calcmode="lin" valueType="num">
                                      <p:cBhvr additive="base">
                                        <p:cTn id="13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500"/>
                                  </p:stCondLst>
                                  <p:childTnLst>
                                    <p:set>
                                      <p:cBhvr>
                                        <p:cTn id="135" dur="1" fill="hold">
                                          <p:stCondLst>
                                            <p:cond delay="0"/>
                                          </p:stCondLst>
                                        </p:cTn>
                                        <p:tgtEl>
                                          <p:spTgt spid="39">
                                            <p:txEl>
                                              <p:pRg st="0" end="0"/>
                                            </p:txEl>
                                          </p:spTgt>
                                        </p:tgtEl>
                                        <p:attrNameLst>
                                          <p:attrName>style.visibility</p:attrName>
                                        </p:attrNameLst>
                                      </p:cBhvr>
                                      <p:to>
                                        <p:strVal val="visible"/>
                                      </p:to>
                                    </p:set>
                                    <p:anim calcmode="lin" valueType="num">
                                      <p:cBhvr additive="base">
                                        <p:cTn id="136"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38" fill="hold">
                            <p:stCondLst>
                              <p:cond delay="10500"/>
                            </p:stCondLst>
                            <p:childTnLst>
                              <p:par>
                                <p:cTn id="139" presetID="22" presetClass="entr" presetSubtype="8" fill="hold" grpId="0"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Lst>
  </p:timing>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with Icon">
    <p:spTree>
      <p:nvGrpSpPr>
        <p:cNvPr id="1" name=""/>
        <p:cNvGrpSpPr/>
        <p:nvPr/>
      </p:nvGrpSpPr>
      <p:grpSpPr>
        <a:xfrm>
          <a:off x="0" y="0"/>
          <a:ext cx="0" cy="0"/>
          <a:chOff x="0" y="0"/>
          <a:chExt cx="0" cy="0"/>
        </a:xfrm>
      </p:grpSpPr>
      <p:sp>
        <p:nvSpPr>
          <p:cNvPr id="9" name="正方形/長方形 8"/>
          <p:cNvSpPr/>
          <p:nvPr userDrawn="1"/>
        </p:nvSpPr>
        <p:spPr>
          <a:xfrm>
            <a:off x="213" y="6713984"/>
            <a:ext cx="3453159" cy="28803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4" name="正方形/長方形 23"/>
          <p:cNvSpPr/>
          <p:nvPr userDrawn="1"/>
        </p:nvSpPr>
        <p:spPr>
          <a:xfrm>
            <a:off x="3453371" y="6710755"/>
            <a:ext cx="4319730" cy="291261"/>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5" name="正方形/長方形 24"/>
          <p:cNvSpPr/>
          <p:nvPr userDrawn="1"/>
        </p:nvSpPr>
        <p:spPr>
          <a:xfrm>
            <a:off x="7773100" y="6697368"/>
            <a:ext cx="4415724" cy="28803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6" name="正方形/長方形 25"/>
          <p:cNvSpPr/>
          <p:nvPr userDrawn="1"/>
        </p:nvSpPr>
        <p:spPr>
          <a:xfrm>
            <a:off x="12188824" y="6697368"/>
            <a:ext cx="4319730" cy="304648"/>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7" name="正方形/長方形 26"/>
          <p:cNvSpPr/>
          <p:nvPr userDrawn="1"/>
        </p:nvSpPr>
        <p:spPr>
          <a:xfrm>
            <a:off x="16508555" y="6697368"/>
            <a:ext cx="4319728" cy="28803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9" name="正方形/長方形 28"/>
          <p:cNvSpPr/>
          <p:nvPr userDrawn="1"/>
        </p:nvSpPr>
        <p:spPr>
          <a:xfrm>
            <a:off x="20828284" y="6713984"/>
            <a:ext cx="3549368" cy="28803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341504" y="8586192"/>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341504" y="9354278"/>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5722533" y="8586192"/>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5722533" y="9354278"/>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10106187" y="8586192"/>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10106187" y="9354278"/>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4460610" y="8586192"/>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4460610" y="9354278"/>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8812410" y="8586194"/>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8812410" y="9354279"/>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40" name="円/楕円 39"/>
          <p:cNvSpPr/>
          <p:nvPr userDrawn="1"/>
        </p:nvSpPr>
        <p:spPr>
          <a:xfrm>
            <a:off x="1917467" y="5321830"/>
            <a:ext cx="3071808" cy="307234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1" name="テキスト プレースホルダー 11"/>
          <p:cNvSpPr>
            <a:spLocks noGrp="1"/>
          </p:cNvSpPr>
          <p:nvPr>
            <p:ph type="body" sz="quarter" idx="33" hasCustomPrompt="1"/>
          </p:nvPr>
        </p:nvSpPr>
        <p:spPr>
          <a:xfrm>
            <a:off x="1930901" y="6426234"/>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
        <p:nvSpPr>
          <p:cNvPr id="42" name="円/楕円 41"/>
          <p:cNvSpPr/>
          <p:nvPr userDrawn="1"/>
        </p:nvSpPr>
        <p:spPr>
          <a:xfrm>
            <a:off x="6237197" y="5334027"/>
            <a:ext cx="3071808" cy="307234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3" name="テキスト プレースホルダー 11"/>
          <p:cNvSpPr>
            <a:spLocks noGrp="1"/>
          </p:cNvSpPr>
          <p:nvPr>
            <p:ph type="body" sz="quarter" idx="34" hasCustomPrompt="1"/>
          </p:nvPr>
        </p:nvSpPr>
        <p:spPr>
          <a:xfrm>
            <a:off x="6250631" y="6438431"/>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
        <p:nvSpPr>
          <p:cNvPr id="44" name="円/楕円 43"/>
          <p:cNvSpPr/>
          <p:nvPr userDrawn="1"/>
        </p:nvSpPr>
        <p:spPr>
          <a:xfrm>
            <a:off x="10652920" y="5321830"/>
            <a:ext cx="3071808" cy="307234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5" name="テキスト プレースホルダー 11"/>
          <p:cNvSpPr>
            <a:spLocks noGrp="1"/>
          </p:cNvSpPr>
          <p:nvPr>
            <p:ph type="body" sz="quarter" idx="35" hasCustomPrompt="1"/>
          </p:nvPr>
        </p:nvSpPr>
        <p:spPr>
          <a:xfrm>
            <a:off x="10666355" y="6426234"/>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
        <p:nvSpPr>
          <p:cNvPr id="46" name="円/楕円 45"/>
          <p:cNvSpPr/>
          <p:nvPr userDrawn="1"/>
        </p:nvSpPr>
        <p:spPr>
          <a:xfrm>
            <a:off x="14972650" y="5285671"/>
            <a:ext cx="3071808" cy="307234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7" name="テキスト プレースホルダー 11"/>
          <p:cNvSpPr>
            <a:spLocks noGrp="1"/>
          </p:cNvSpPr>
          <p:nvPr>
            <p:ph type="body" sz="quarter" idx="36" hasCustomPrompt="1"/>
          </p:nvPr>
        </p:nvSpPr>
        <p:spPr>
          <a:xfrm>
            <a:off x="14986084" y="6390075"/>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
        <p:nvSpPr>
          <p:cNvPr id="48" name="円/楕円 47"/>
          <p:cNvSpPr/>
          <p:nvPr userDrawn="1"/>
        </p:nvSpPr>
        <p:spPr>
          <a:xfrm>
            <a:off x="19292380" y="5321830"/>
            <a:ext cx="3071808" cy="307234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9" name="テキスト プレースホルダー 11"/>
          <p:cNvSpPr>
            <a:spLocks noGrp="1"/>
          </p:cNvSpPr>
          <p:nvPr>
            <p:ph type="body" sz="quarter" idx="37" hasCustomPrompt="1"/>
          </p:nvPr>
        </p:nvSpPr>
        <p:spPr>
          <a:xfrm>
            <a:off x="19305814" y="6426234"/>
            <a:ext cx="3025980" cy="863533"/>
          </a:xfrm>
        </p:spPr>
        <p:txBody>
          <a:bodyPr anchor="ctr">
            <a:noAutofit/>
          </a:bodyPr>
          <a:lstStyle>
            <a:lvl1pPr algn="ctr">
              <a:defRPr sz="6399">
                <a:solidFill>
                  <a:schemeClr val="bg2"/>
                </a:solidFill>
                <a:latin typeface="+mj-lt"/>
              </a:defRPr>
            </a:lvl1pPr>
          </a:lstStyle>
          <a:p>
            <a:pPr lvl="0"/>
            <a:r>
              <a:rPr lang="en-US" altLang="ja-JP" dirty="0"/>
              <a:t>00:00</a:t>
            </a:r>
            <a:endParaRPr lang="en-US" dirty="0"/>
          </a:p>
        </p:txBody>
      </p:sp>
      <p:sp>
        <p:nvSpPr>
          <p:cNvPr id="6" name="図プレースホルダー 5"/>
          <p:cNvSpPr>
            <a:spLocks noGrp="1"/>
          </p:cNvSpPr>
          <p:nvPr>
            <p:ph type="pic" sz="quarter" idx="38" hasCustomPrompt="1"/>
          </p:nvPr>
        </p:nvSpPr>
        <p:spPr>
          <a:xfrm>
            <a:off x="4222017" y="4553745"/>
            <a:ext cx="960733" cy="960900"/>
          </a:xfrm>
        </p:spPr>
        <p:txBody>
          <a:bodyPr>
            <a:normAutofit/>
          </a:bodyPr>
          <a:lstStyle>
            <a:lvl1pPr>
              <a:defRPr sz="1466"/>
            </a:lvl1pPr>
          </a:lstStyle>
          <a:p>
            <a:r>
              <a:rPr lang="en-US" dirty="0"/>
              <a:t>ICON</a:t>
            </a:r>
          </a:p>
        </p:txBody>
      </p:sp>
      <p:sp>
        <p:nvSpPr>
          <p:cNvPr id="50" name="図プレースホルダー 5"/>
          <p:cNvSpPr>
            <a:spLocks noGrp="1"/>
          </p:cNvSpPr>
          <p:nvPr>
            <p:ph type="pic" sz="quarter" idx="39" hasCustomPrompt="1"/>
          </p:nvPr>
        </p:nvSpPr>
        <p:spPr>
          <a:xfrm>
            <a:off x="8733041" y="4553745"/>
            <a:ext cx="960733" cy="960900"/>
          </a:xfrm>
        </p:spPr>
        <p:txBody>
          <a:bodyPr>
            <a:normAutofit/>
          </a:bodyPr>
          <a:lstStyle>
            <a:lvl1pPr>
              <a:defRPr sz="1466"/>
            </a:lvl1pPr>
          </a:lstStyle>
          <a:p>
            <a:r>
              <a:rPr lang="en-US" dirty="0"/>
              <a:t>ICON</a:t>
            </a:r>
          </a:p>
        </p:txBody>
      </p:sp>
      <p:sp>
        <p:nvSpPr>
          <p:cNvPr id="51" name="図プレースホルダー 5"/>
          <p:cNvSpPr>
            <a:spLocks noGrp="1"/>
          </p:cNvSpPr>
          <p:nvPr>
            <p:ph type="pic" sz="quarter" idx="40" hasCustomPrompt="1"/>
          </p:nvPr>
        </p:nvSpPr>
        <p:spPr>
          <a:xfrm>
            <a:off x="13053067" y="4553745"/>
            <a:ext cx="960733" cy="960900"/>
          </a:xfrm>
        </p:spPr>
        <p:txBody>
          <a:bodyPr>
            <a:normAutofit/>
          </a:bodyPr>
          <a:lstStyle>
            <a:lvl1pPr>
              <a:defRPr sz="1466"/>
            </a:lvl1pPr>
          </a:lstStyle>
          <a:p>
            <a:r>
              <a:rPr lang="en-US" dirty="0"/>
              <a:t>ICON</a:t>
            </a:r>
          </a:p>
        </p:txBody>
      </p:sp>
      <p:sp>
        <p:nvSpPr>
          <p:cNvPr id="52" name="図プレースホルダー 5"/>
          <p:cNvSpPr>
            <a:spLocks noGrp="1"/>
          </p:cNvSpPr>
          <p:nvPr>
            <p:ph type="pic" sz="quarter" idx="41" hasCustomPrompt="1"/>
          </p:nvPr>
        </p:nvSpPr>
        <p:spPr>
          <a:xfrm>
            <a:off x="17564091" y="4553745"/>
            <a:ext cx="960733" cy="960900"/>
          </a:xfrm>
        </p:spPr>
        <p:txBody>
          <a:bodyPr>
            <a:normAutofit/>
          </a:bodyPr>
          <a:lstStyle>
            <a:lvl1pPr>
              <a:defRPr sz="1466"/>
            </a:lvl1pPr>
          </a:lstStyle>
          <a:p>
            <a:r>
              <a:rPr lang="en-US" dirty="0"/>
              <a:t>ICON</a:t>
            </a:r>
          </a:p>
        </p:txBody>
      </p:sp>
      <p:sp>
        <p:nvSpPr>
          <p:cNvPr id="53" name="図プレースホルダー 5"/>
          <p:cNvSpPr>
            <a:spLocks noGrp="1"/>
          </p:cNvSpPr>
          <p:nvPr>
            <p:ph type="pic" sz="quarter" idx="42" hasCustomPrompt="1"/>
          </p:nvPr>
        </p:nvSpPr>
        <p:spPr>
          <a:xfrm>
            <a:off x="21883425" y="4553745"/>
            <a:ext cx="960733" cy="960900"/>
          </a:xfrm>
        </p:spPr>
        <p:txBody>
          <a:bodyPr>
            <a:normAutofit/>
          </a:bodyPr>
          <a:lstStyle>
            <a:lvl1pPr>
              <a:defRPr sz="1466"/>
            </a:lvl1pPr>
          </a:lstStyle>
          <a:p>
            <a:r>
              <a:rPr lang="en-US" dirty="0"/>
              <a:t>ICON</a:t>
            </a:r>
          </a:p>
        </p:txBody>
      </p:sp>
    </p:spTree>
    <p:extLst>
      <p:ext uri="{BB962C8B-B14F-4D97-AF65-F5344CB8AC3E}">
        <p14:creationId xmlns:p14="http://schemas.microsoft.com/office/powerpoint/2010/main" val="13372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p:cTn id="2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1">
                                            <p:txEl>
                                              <p:pRg st="0" end="0"/>
                                            </p:txEl>
                                          </p:spTgt>
                                        </p:tgtEl>
                                      </p:cBhvr>
                                    </p:animEffect>
                                  </p:childTnLst>
                                </p:cTn>
                              </p:par>
                            </p:childTnLst>
                          </p:cTn>
                        </p:par>
                        <p:par>
                          <p:cTn id="28" fill="hold">
                            <p:stCondLst>
                              <p:cond delay="1750"/>
                            </p:stCondLst>
                            <p:childTnLst>
                              <p:par>
                                <p:cTn id="29" presetID="2" presetClass="entr" presetSubtype="4" decel="100000"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additive="base">
                                        <p:cTn id="3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3250"/>
                            </p:stCondLst>
                            <p:childTnLst>
                              <p:par>
                                <p:cTn id="42" presetID="49" presetClass="entr" presetSubtype="0" decel="10000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 calcmode="lin" valueType="num">
                                      <p:cBhvr>
                                        <p:cTn id="46" dur="500" fill="hold"/>
                                        <p:tgtEl>
                                          <p:spTgt spid="42"/>
                                        </p:tgtEl>
                                        <p:attrNameLst>
                                          <p:attrName>style.rotation</p:attrName>
                                        </p:attrNameLst>
                                      </p:cBhvr>
                                      <p:tavLst>
                                        <p:tav tm="0">
                                          <p:val>
                                            <p:fltVal val="360"/>
                                          </p:val>
                                        </p:tav>
                                        <p:tav tm="100000">
                                          <p:val>
                                            <p:fltVal val="0"/>
                                          </p:val>
                                        </p:tav>
                                      </p:tavLst>
                                    </p:anim>
                                    <p:animEffect transition="in" filter="fade">
                                      <p:cBhvr>
                                        <p:cTn id="47" dur="500"/>
                                        <p:tgtEl>
                                          <p:spTgt spid="42"/>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 calcmode="lin" valueType="num">
                                      <p:cBhvr>
                                        <p:cTn id="5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55"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6" dur="500"/>
                                        <p:tgtEl>
                                          <p:spTgt spid="43">
                                            <p:txEl>
                                              <p:pRg st="0" end="0"/>
                                            </p:txEl>
                                          </p:spTgt>
                                        </p:tgtEl>
                                      </p:cBhvr>
                                    </p:animEffect>
                                  </p:childTnLst>
                                </p:cTn>
                              </p:par>
                            </p:childTnLst>
                          </p:cTn>
                        </p:par>
                        <p:par>
                          <p:cTn id="57" fill="hold">
                            <p:stCondLst>
                              <p:cond delay="4000"/>
                            </p:stCondLst>
                            <p:childTnLst>
                              <p:par>
                                <p:cTn id="58" presetID="2" presetClass="entr" presetSubtype="4" decel="100000" fill="hold" grpId="0" nodeType="afterEffect">
                                  <p:stCondLst>
                                    <p:cond delay="250"/>
                                  </p:stCondLst>
                                  <p:childTnLst>
                                    <p:set>
                                      <p:cBhvr>
                                        <p:cTn id="59" dur="1" fill="hold">
                                          <p:stCondLst>
                                            <p:cond delay="0"/>
                                          </p:stCondLst>
                                        </p:cTn>
                                        <p:tgtEl>
                                          <p:spTgt spid="32">
                                            <p:txEl>
                                              <p:pRg st="0" end="0"/>
                                            </p:txEl>
                                          </p:spTgt>
                                        </p:tgtEl>
                                        <p:attrNameLst>
                                          <p:attrName>style.visibility</p:attrName>
                                        </p:attrNameLst>
                                      </p:cBhvr>
                                      <p:to>
                                        <p:strVal val="visible"/>
                                      </p:to>
                                    </p:set>
                                    <p:anim calcmode="lin" valueType="num">
                                      <p:cBhvr additive="base">
                                        <p:cTn id="6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additive="base">
                                        <p:cTn id="6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5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5">
                                            <p:txEl>
                                              <p:pRg st="0" end="0"/>
                                            </p:txEl>
                                          </p:spTgt>
                                        </p:tgtEl>
                                        <p:attrNameLst>
                                          <p:attrName>style.visibility</p:attrName>
                                        </p:attrNameLst>
                                      </p:cBhvr>
                                      <p:to>
                                        <p:strVal val="visible"/>
                                      </p:to>
                                    </p:set>
                                    <p:anim calcmode="lin" valueType="num">
                                      <p:cBhvr>
                                        <p:cTn id="8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84"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85" dur="500"/>
                                        <p:tgtEl>
                                          <p:spTgt spid="45">
                                            <p:txEl>
                                              <p:pRg st="0" end="0"/>
                                            </p:txEl>
                                          </p:spTgt>
                                        </p:tgtEl>
                                      </p:cBhvr>
                                    </p:animEffect>
                                  </p:childTnLst>
                                </p:cTn>
                              </p:par>
                            </p:childTnLst>
                          </p:cTn>
                        </p:par>
                        <p:par>
                          <p:cTn id="86" fill="hold">
                            <p:stCondLst>
                              <p:cond delay="6250"/>
                            </p:stCondLst>
                            <p:childTnLst>
                              <p:par>
                                <p:cTn id="87" presetID="2" presetClass="entr" presetSubtype="4" decel="100000" fill="hold" grpId="0" nodeType="afterEffect">
                                  <p:stCondLst>
                                    <p:cond delay="250"/>
                                  </p:stCondLst>
                                  <p:childTnLst>
                                    <p:set>
                                      <p:cBhvr>
                                        <p:cTn id="88" dur="1" fill="hold">
                                          <p:stCondLst>
                                            <p:cond delay="0"/>
                                          </p:stCondLst>
                                        </p:cTn>
                                        <p:tgtEl>
                                          <p:spTgt spid="34">
                                            <p:txEl>
                                              <p:pRg st="0" end="0"/>
                                            </p:txEl>
                                          </p:spTgt>
                                        </p:tgtEl>
                                        <p:attrNameLst>
                                          <p:attrName>style.visibility</p:attrName>
                                        </p:attrNameLst>
                                      </p:cBhvr>
                                      <p:to>
                                        <p:strVal val="visible"/>
                                      </p:to>
                                    </p:set>
                                    <p:anim calcmode="lin" valueType="num">
                                      <p:cBhvr additive="base">
                                        <p:cTn id="8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decel="100000" fill="hold" grpId="0" nodeType="withEffect">
                                  <p:stCondLst>
                                    <p:cond delay="50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7250"/>
                            </p:stCondLst>
                            <p:childTnLst>
                              <p:par>
                                <p:cTn id="96" presetID="22" presetClass="entr" presetSubtype="8"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7750"/>
                            </p:stCondLst>
                            <p:childTnLst>
                              <p:par>
                                <p:cTn id="100" presetID="49" presetClass="entr" presetSubtype="0" decel="10000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 calcmode="lin" valueType="num">
                                      <p:cBhvr>
                                        <p:cTn id="104" dur="500" fill="hold"/>
                                        <p:tgtEl>
                                          <p:spTgt spid="46"/>
                                        </p:tgtEl>
                                        <p:attrNameLst>
                                          <p:attrName>style.rotation</p:attrName>
                                        </p:attrNameLst>
                                      </p:cBhvr>
                                      <p:tavLst>
                                        <p:tav tm="0">
                                          <p:val>
                                            <p:fltVal val="360"/>
                                          </p:val>
                                        </p:tav>
                                        <p:tav tm="100000">
                                          <p:val>
                                            <p:fltVal val="0"/>
                                          </p:val>
                                        </p:tav>
                                      </p:tavLst>
                                    </p:anim>
                                    <p:animEffect transition="in" filter="fade">
                                      <p:cBhvr>
                                        <p:cTn id="105" dur="500"/>
                                        <p:tgtEl>
                                          <p:spTgt spid="46"/>
                                        </p:tgtEl>
                                      </p:cBhvr>
                                    </p:animEffect>
                                  </p:childTnLst>
                                </p:cTn>
                              </p:par>
                              <p:par>
                                <p:cTn id="106" presetID="10" presetClass="entr" presetSubtype="0" fill="hold" grpId="0" nodeType="withEffect">
                                  <p:stCondLst>
                                    <p:cond delay="25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49" presetClass="entr" presetSubtype="0" decel="100000" fill="hold" grpId="0" nodeType="withEffect">
                                  <p:stCondLst>
                                    <p:cond delay="0"/>
                                  </p:stCondLst>
                                  <p:childTnLst>
                                    <p:set>
                                      <p:cBhvr>
                                        <p:cTn id="110" dur="1" fill="hold">
                                          <p:stCondLst>
                                            <p:cond delay="0"/>
                                          </p:stCondLst>
                                        </p:cTn>
                                        <p:tgtEl>
                                          <p:spTgt spid="47">
                                            <p:txEl>
                                              <p:pRg st="0" end="0"/>
                                            </p:txEl>
                                          </p:spTgt>
                                        </p:tgtEl>
                                        <p:attrNameLst>
                                          <p:attrName>style.visibility</p:attrName>
                                        </p:attrNameLst>
                                      </p:cBhvr>
                                      <p:to>
                                        <p:strVal val="visible"/>
                                      </p:to>
                                    </p:set>
                                    <p:anim calcmode="lin" valueType="num">
                                      <p:cBhvr>
                                        <p:cTn id="11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12"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13"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14" dur="500"/>
                                        <p:tgtEl>
                                          <p:spTgt spid="47">
                                            <p:txEl>
                                              <p:pRg st="0" end="0"/>
                                            </p:txEl>
                                          </p:spTgt>
                                        </p:tgtEl>
                                      </p:cBhvr>
                                    </p:animEffect>
                                  </p:childTnLst>
                                </p:cTn>
                              </p:par>
                            </p:childTnLst>
                          </p:cTn>
                        </p:par>
                        <p:par>
                          <p:cTn id="115" fill="hold">
                            <p:stCondLst>
                              <p:cond delay="8500"/>
                            </p:stCondLst>
                            <p:childTnLst>
                              <p:par>
                                <p:cTn id="116" presetID="2" presetClass="entr" presetSubtype="4" decel="100000" fill="hold" grpId="0" nodeType="afterEffect">
                                  <p:stCondLst>
                                    <p:cond delay="250"/>
                                  </p:stCondLst>
                                  <p:childTnLst>
                                    <p:set>
                                      <p:cBhvr>
                                        <p:cTn id="117" dur="1" fill="hold">
                                          <p:stCondLst>
                                            <p:cond delay="0"/>
                                          </p:stCondLst>
                                        </p:cTn>
                                        <p:tgtEl>
                                          <p:spTgt spid="36">
                                            <p:txEl>
                                              <p:pRg st="0" end="0"/>
                                            </p:txEl>
                                          </p:spTgt>
                                        </p:tgtEl>
                                        <p:attrNameLst>
                                          <p:attrName>style.visibility</p:attrName>
                                        </p:attrNameLst>
                                      </p:cBhvr>
                                      <p:to>
                                        <p:strVal val="visible"/>
                                      </p:to>
                                    </p:set>
                                    <p:anim calcmode="lin" valueType="num">
                                      <p:cBhvr additive="base">
                                        <p:cTn id="11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500"/>
                                  </p:stCondLst>
                                  <p:childTnLst>
                                    <p:set>
                                      <p:cBhvr>
                                        <p:cTn id="121" dur="1" fill="hold">
                                          <p:stCondLst>
                                            <p:cond delay="0"/>
                                          </p:stCondLst>
                                        </p:cTn>
                                        <p:tgtEl>
                                          <p:spTgt spid="37">
                                            <p:txEl>
                                              <p:pRg st="0" end="0"/>
                                            </p:txEl>
                                          </p:spTgt>
                                        </p:tgtEl>
                                        <p:attrNameLst>
                                          <p:attrName>style.visibility</p:attrName>
                                        </p:attrNameLst>
                                      </p:cBhvr>
                                      <p:to>
                                        <p:strVal val="visible"/>
                                      </p:to>
                                    </p:set>
                                    <p:anim calcmode="lin" valueType="num">
                                      <p:cBhvr additive="base">
                                        <p:cTn id="122"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9500"/>
                            </p:stCondLst>
                            <p:childTnLst>
                              <p:par>
                                <p:cTn id="125" presetID="22" presetClass="entr" presetSubtype="8"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par>
                          <p:cTn id="128" fill="hold">
                            <p:stCondLst>
                              <p:cond delay="10000"/>
                            </p:stCondLst>
                            <p:childTnLst>
                              <p:par>
                                <p:cTn id="129" presetID="49" presetClass="entr" presetSubtype="0" decel="10000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 calcmode="lin" valueType="num">
                                      <p:cBhvr>
                                        <p:cTn id="133" dur="500" fill="hold"/>
                                        <p:tgtEl>
                                          <p:spTgt spid="48"/>
                                        </p:tgtEl>
                                        <p:attrNameLst>
                                          <p:attrName>style.rotation</p:attrName>
                                        </p:attrNameLst>
                                      </p:cBhvr>
                                      <p:tavLst>
                                        <p:tav tm="0">
                                          <p:val>
                                            <p:fltVal val="360"/>
                                          </p:val>
                                        </p:tav>
                                        <p:tav tm="100000">
                                          <p:val>
                                            <p:fltVal val="0"/>
                                          </p:val>
                                        </p:tav>
                                      </p:tavLst>
                                    </p:anim>
                                    <p:animEffect transition="in" filter="fade">
                                      <p:cBhvr>
                                        <p:cTn id="134" dur="500"/>
                                        <p:tgtEl>
                                          <p:spTgt spid="48"/>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anim calcmode="lin" valueType="num">
                                      <p:cBhvr>
                                        <p:cTn id="140"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42"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43" dur="500"/>
                                        <p:tgtEl>
                                          <p:spTgt spid="49">
                                            <p:txEl>
                                              <p:pRg st="0" end="0"/>
                                            </p:txEl>
                                          </p:spTgt>
                                        </p:tgtEl>
                                      </p:cBhvr>
                                    </p:animEffect>
                                  </p:childTnLst>
                                </p:cTn>
                              </p:par>
                            </p:childTnLst>
                          </p:cTn>
                        </p:par>
                        <p:par>
                          <p:cTn id="144" fill="hold">
                            <p:stCondLst>
                              <p:cond delay="10750"/>
                            </p:stCondLst>
                            <p:childTnLst>
                              <p:par>
                                <p:cTn id="145" presetID="2" presetClass="entr" presetSubtype="4" decel="100000" fill="hold" grpId="0" nodeType="afterEffect">
                                  <p:stCondLst>
                                    <p:cond delay="250"/>
                                  </p:stCondLst>
                                  <p:childTnLst>
                                    <p:set>
                                      <p:cBhvr>
                                        <p:cTn id="146" dur="1" fill="hold">
                                          <p:stCondLst>
                                            <p:cond delay="0"/>
                                          </p:stCondLst>
                                        </p:cTn>
                                        <p:tgtEl>
                                          <p:spTgt spid="38">
                                            <p:txEl>
                                              <p:pRg st="0" end="0"/>
                                            </p:txEl>
                                          </p:spTgt>
                                        </p:tgtEl>
                                        <p:attrNameLst>
                                          <p:attrName>style.visibility</p:attrName>
                                        </p:attrNameLst>
                                      </p:cBhvr>
                                      <p:to>
                                        <p:strVal val="visible"/>
                                      </p:to>
                                    </p:set>
                                    <p:anim calcmode="lin" valueType="num">
                                      <p:cBhvr additive="base">
                                        <p:cTn id="14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500"/>
                                  </p:stCondLst>
                                  <p:childTnLst>
                                    <p:set>
                                      <p:cBhvr>
                                        <p:cTn id="150" dur="1" fill="hold">
                                          <p:stCondLst>
                                            <p:cond delay="0"/>
                                          </p:stCondLst>
                                        </p:cTn>
                                        <p:tgtEl>
                                          <p:spTgt spid="39">
                                            <p:txEl>
                                              <p:pRg st="0" end="0"/>
                                            </p:txEl>
                                          </p:spTgt>
                                        </p:tgtEl>
                                        <p:attrNameLst>
                                          <p:attrName>style.visibility</p:attrName>
                                        </p:attrNameLst>
                                      </p:cBhvr>
                                      <p:to>
                                        <p:strVal val="visible"/>
                                      </p:to>
                                    </p:set>
                                    <p:anim calcmode="lin" valueType="num">
                                      <p:cBhvr additive="base">
                                        <p:cTn id="15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53" fill="hold">
                            <p:stCondLst>
                              <p:cond delay="11750"/>
                            </p:stCondLst>
                            <p:childTnLst>
                              <p:par>
                                <p:cTn id="154" presetID="22" presetClass="entr" presetSubtype="8" fill="hold" grpId="0" nodeType="after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P spid="6" grpId="0"/>
      <p:bldP spid="50" grpId="0"/>
      <p:bldP spid="51" grpId="0"/>
      <p:bldP spid="52" grpId="0"/>
      <p:bldP spid="53" grpId="0"/>
    </p:bldLst>
  </p:timing>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341504" y="8106138"/>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341504" y="8874223"/>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54" name="円/楕円 53"/>
          <p:cNvSpPr/>
          <p:nvPr userDrawn="1"/>
        </p:nvSpPr>
        <p:spPr>
          <a:xfrm>
            <a:off x="2595518" y="5897893"/>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55" name="図プレースホルダー 5"/>
          <p:cNvSpPr>
            <a:spLocks noGrp="1"/>
          </p:cNvSpPr>
          <p:nvPr>
            <p:ph type="pic" sz="quarter" idx="45" hasCustomPrompt="1"/>
          </p:nvPr>
        </p:nvSpPr>
        <p:spPr>
          <a:xfrm>
            <a:off x="3029739" y="6305940"/>
            <a:ext cx="839947" cy="840093"/>
          </a:xfrm>
        </p:spPr>
        <p:txBody>
          <a:bodyPr>
            <a:normAutofit/>
          </a:bodyPr>
          <a:lstStyle>
            <a:lvl1pPr>
              <a:defRPr sz="1466"/>
            </a:lvl1pPr>
          </a:lstStyle>
          <a:p>
            <a:r>
              <a:rPr lang="en-US" dirty="0"/>
              <a:t>ICON</a:t>
            </a:r>
          </a:p>
        </p:txBody>
      </p:sp>
      <p:grpSp>
        <p:nvGrpSpPr>
          <p:cNvPr id="56" name="グループ化 55"/>
          <p:cNvGrpSpPr/>
          <p:nvPr userDrawn="1"/>
        </p:nvGrpSpPr>
        <p:grpSpPr>
          <a:xfrm>
            <a:off x="1917467" y="3875048"/>
            <a:ext cx="3035997" cy="1734813"/>
            <a:chOff x="3409429" y="2695228"/>
            <a:chExt cx="2277393" cy="1301110"/>
          </a:xfrm>
        </p:grpSpPr>
        <p:sp>
          <p:nvSpPr>
            <p:cNvPr id="57" name="正方形/長方形 5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58" name="二等辺三角形 5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59" name="テキスト プレースホルダー 70"/>
          <p:cNvSpPr>
            <a:spLocks noGrp="1"/>
          </p:cNvSpPr>
          <p:nvPr>
            <p:ph type="body" sz="quarter" idx="54" hasCustomPrompt="1"/>
          </p:nvPr>
        </p:nvSpPr>
        <p:spPr>
          <a:xfrm>
            <a:off x="2073644" y="4163081"/>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cxnSp>
        <p:nvCxnSpPr>
          <p:cNvPr id="7" name="直線コネクタ 6"/>
          <p:cNvCxnSpPr>
            <a:endCxn id="54" idx="2"/>
          </p:cNvCxnSpPr>
          <p:nvPr userDrawn="1"/>
        </p:nvCxnSpPr>
        <p:spPr>
          <a:xfrm>
            <a:off x="0" y="6737987"/>
            <a:ext cx="259551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プレースホルダー 11"/>
          <p:cNvSpPr>
            <a:spLocks noGrp="1"/>
          </p:cNvSpPr>
          <p:nvPr>
            <p:ph type="body" sz="quarter" idx="55" hasCustomPrompt="1"/>
          </p:nvPr>
        </p:nvSpPr>
        <p:spPr>
          <a:xfrm>
            <a:off x="5722533" y="8106138"/>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56" hasCustomPrompt="1"/>
          </p:nvPr>
        </p:nvSpPr>
        <p:spPr>
          <a:xfrm>
            <a:off x="5722533" y="8874223"/>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63" name="円/楕円 62"/>
          <p:cNvSpPr/>
          <p:nvPr userDrawn="1"/>
        </p:nvSpPr>
        <p:spPr>
          <a:xfrm>
            <a:off x="6976548" y="5897893"/>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64" name="図プレースホルダー 5"/>
          <p:cNvSpPr>
            <a:spLocks noGrp="1"/>
          </p:cNvSpPr>
          <p:nvPr>
            <p:ph type="pic" sz="quarter" idx="57" hasCustomPrompt="1"/>
          </p:nvPr>
        </p:nvSpPr>
        <p:spPr>
          <a:xfrm>
            <a:off x="7410769" y="6305940"/>
            <a:ext cx="839947" cy="840093"/>
          </a:xfrm>
        </p:spPr>
        <p:txBody>
          <a:bodyPr>
            <a:normAutofit/>
          </a:bodyPr>
          <a:lstStyle>
            <a:lvl1pPr>
              <a:defRPr sz="1466"/>
            </a:lvl1pPr>
          </a:lstStyle>
          <a:p>
            <a:r>
              <a:rPr lang="en-US" dirty="0"/>
              <a:t>ICON</a:t>
            </a:r>
          </a:p>
        </p:txBody>
      </p:sp>
      <p:grpSp>
        <p:nvGrpSpPr>
          <p:cNvPr id="65" name="グループ化 64"/>
          <p:cNvGrpSpPr/>
          <p:nvPr userDrawn="1"/>
        </p:nvGrpSpPr>
        <p:grpSpPr>
          <a:xfrm>
            <a:off x="6298497" y="3875048"/>
            <a:ext cx="3035997" cy="1734813"/>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67" name="二等辺三角形 66"/>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68" name="テキスト プレースホルダー 70"/>
          <p:cNvSpPr>
            <a:spLocks noGrp="1"/>
          </p:cNvSpPr>
          <p:nvPr>
            <p:ph type="body" sz="quarter" idx="58" hasCustomPrompt="1"/>
          </p:nvPr>
        </p:nvSpPr>
        <p:spPr>
          <a:xfrm>
            <a:off x="6454674" y="4163081"/>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cxnSp>
        <p:nvCxnSpPr>
          <p:cNvPr id="69" name="直線コネクタ 68"/>
          <p:cNvCxnSpPr>
            <a:stCxn id="54" idx="6"/>
            <a:endCxn id="63" idx="2"/>
          </p:cNvCxnSpPr>
          <p:nvPr userDrawn="1"/>
        </p:nvCxnSpPr>
        <p:spPr>
          <a:xfrm>
            <a:off x="4275414" y="6737987"/>
            <a:ext cx="270113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プレースホルダー 11"/>
          <p:cNvSpPr>
            <a:spLocks noGrp="1"/>
          </p:cNvSpPr>
          <p:nvPr>
            <p:ph type="body" sz="quarter" idx="59" hasCustomPrompt="1"/>
          </p:nvPr>
        </p:nvSpPr>
        <p:spPr>
          <a:xfrm>
            <a:off x="10106549" y="8106138"/>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79" name="テキスト プレースホルダー 11"/>
          <p:cNvSpPr>
            <a:spLocks noGrp="1"/>
          </p:cNvSpPr>
          <p:nvPr>
            <p:ph type="body" sz="quarter" idx="60" hasCustomPrompt="1"/>
          </p:nvPr>
        </p:nvSpPr>
        <p:spPr>
          <a:xfrm>
            <a:off x="10106549" y="8874223"/>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80" name="円/楕円 79"/>
          <p:cNvSpPr/>
          <p:nvPr userDrawn="1"/>
        </p:nvSpPr>
        <p:spPr>
          <a:xfrm>
            <a:off x="11360564" y="5897893"/>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81" name="図プレースホルダー 5"/>
          <p:cNvSpPr>
            <a:spLocks noGrp="1"/>
          </p:cNvSpPr>
          <p:nvPr>
            <p:ph type="pic" sz="quarter" idx="61" hasCustomPrompt="1"/>
          </p:nvPr>
        </p:nvSpPr>
        <p:spPr>
          <a:xfrm>
            <a:off x="11794785" y="6305940"/>
            <a:ext cx="839947" cy="840093"/>
          </a:xfrm>
        </p:spPr>
        <p:txBody>
          <a:bodyPr>
            <a:normAutofit/>
          </a:bodyPr>
          <a:lstStyle>
            <a:lvl1pPr>
              <a:defRPr sz="1466"/>
            </a:lvl1pPr>
          </a:lstStyle>
          <a:p>
            <a:r>
              <a:rPr lang="en-US" dirty="0"/>
              <a:t>ICON</a:t>
            </a:r>
          </a:p>
        </p:txBody>
      </p:sp>
      <p:grpSp>
        <p:nvGrpSpPr>
          <p:cNvPr id="82" name="グループ化 81"/>
          <p:cNvGrpSpPr/>
          <p:nvPr userDrawn="1"/>
        </p:nvGrpSpPr>
        <p:grpSpPr>
          <a:xfrm>
            <a:off x="10682513" y="3875048"/>
            <a:ext cx="3035997" cy="1734813"/>
            <a:chOff x="3409429" y="2695228"/>
            <a:chExt cx="2277393" cy="1301110"/>
          </a:xfrm>
        </p:grpSpPr>
        <p:sp>
          <p:nvSpPr>
            <p:cNvPr id="83" name="正方形/長方形 8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84" name="二等辺三角形 8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85" name="テキスト プレースホルダー 70"/>
          <p:cNvSpPr>
            <a:spLocks noGrp="1"/>
          </p:cNvSpPr>
          <p:nvPr>
            <p:ph type="body" sz="quarter" idx="62" hasCustomPrompt="1"/>
          </p:nvPr>
        </p:nvSpPr>
        <p:spPr>
          <a:xfrm>
            <a:off x="10838689" y="4163081"/>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cxnSp>
        <p:nvCxnSpPr>
          <p:cNvPr id="86" name="直線コネクタ 85"/>
          <p:cNvCxnSpPr>
            <a:stCxn id="63" idx="6"/>
            <a:endCxn id="80" idx="2"/>
          </p:cNvCxnSpPr>
          <p:nvPr userDrawn="1"/>
        </p:nvCxnSpPr>
        <p:spPr>
          <a:xfrm>
            <a:off x="8656444" y="6737987"/>
            <a:ext cx="270412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87" name="テキスト プレースホルダー 11"/>
          <p:cNvSpPr>
            <a:spLocks noGrp="1"/>
          </p:cNvSpPr>
          <p:nvPr>
            <p:ph type="body" sz="quarter" idx="63" hasCustomPrompt="1"/>
          </p:nvPr>
        </p:nvSpPr>
        <p:spPr>
          <a:xfrm>
            <a:off x="14492681" y="8106138"/>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88" name="テキスト プレースホルダー 11"/>
          <p:cNvSpPr>
            <a:spLocks noGrp="1"/>
          </p:cNvSpPr>
          <p:nvPr>
            <p:ph type="body" sz="quarter" idx="64" hasCustomPrompt="1"/>
          </p:nvPr>
        </p:nvSpPr>
        <p:spPr>
          <a:xfrm>
            <a:off x="14492681" y="8874223"/>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89" name="円/楕円 88"/>
          <p:cNvSpPr/>
          <p:nvPr userDrawn="1"/>
        </p:nvSpPr>
        <p:spPr>
          <a:xfrm>
            <a:off x="15746696" y="5897893"/>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90" name="図プレースホルダー 5"/>
          <p:cNvSpPr>
            <a:spLocks noGrp="1"/>
          </p:cNvSpPr>
          <p:nvPr>
            <p:ph type="pic" sz="quarter" idx="65" hasCustomPrompt="1"/>
          </p:nvPr>
        </p:nvSpPr>
        <p:spPr>
          <a:xfrm>
            <a:off x="16180917" y="6305940"/>
            <a:ext cx="839947" cy="840093"/>
          </a:xfrm>
        </p:spPr>
        <p:txBody>
          <a:bodyPr>
            <a:normAutofit/>
          </a:bodyPr>
          <a:lstStyle>
            <a:lvl1pPr>
              <a:defRPr sz="1466"/>
            </a:lvl1pPr>
          </a:lstStyle>
          <a:p>
            <a:r>
              <a:rPr lang="en-US" dirty="0"/>
              <a:t>ICON</a:t>
            </a:r>
          </a:p>
        </p:txBody>
      </p:sp>
      <p:grpSp>
        <p:nvGrpSpPr>
          <p:cNvPr id="91" name="グループ化 90"/>
          <p:cNvGrpSpPr/>
          <p:nvPr userDrawn="1"/>
        </p:nvGrpSpPr>
        <p:grpSpPr>
          <a:xfrm>
            <a:off x="15068645" y="3875048"/>
            <a:ext cx="3035997" cy="1734813"/>
            <a:chOff x="3409429" y="2695228"/>
            <a:chExt cx="2277393" cy="1301110"/>
          </a:xfrm>
        </p:grpSpPr>
        <p:sp>
          <p:nvSpPr>
            <p:cNvPr id="92" name="正方形/長方形 91"/>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93" name="二等辺三角形 92"/>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94" name="テキスト プレースホルダー 70"/>
          <p:cNvSpPr>
            <a:spLocks noGrp="1"/>
          </p:cNvSpPr>
          <p:nvPr>
            <p:ph type="body" sz="quarter" idx="66" hasCustomPrompt="1"/>
          </p:nvPr>
        </p:nvSpPr>
        <p:spPr>
          <a:xfrm>
            <a:off x="15224821" y="4163081"/>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cxnSp>
        <p:nvCxnSpPr>
          <p:cNvPr id="95" name="直線コネクタ 94"/>
          <p:cNvCxnSpPr>
            <a:stCxn id="80" idx="6"/>
            <a:endCxn id="89" idx="2"/>
          </p:cNvCxnSpPr>
          <p:nvPr userDrawn="1"/>
        </p:nvCxnSpPr>
        <p:spPr>
          <a:xfrm>
            <a:off x="13040459" y="6737987"/>
            <a:ext cx="270623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96" name="テキスト プレースホルダー 11"/>
          <p:cNvSpPr>
            <a:spLocks noGrp="1"/>
          </p:cNvSpPr>
          <p:nvPr>
            <p:ph type="body" sz="quarter" idx="67" hasCustomPrompt="1"/>
          </p:nvPr>
        </p:nvSpPr>
        <p:spPr>
          <a:xfrm>
            <a:off x="18873710" y="8106138"/>
            <a:ext cx="4162436" cy="863533"/>
          </a:xfrm>
        </p:spPr>
        <p:txBody>
          <a:bodyPr anchor="ctr">
            <a:noAutofit/>
          </a:bodyPr>
          <a:lstStyle>
            <a:lvl1pPr algn="ctr">
              <a:defRPr sz="4266">
                <a:solidFill>
                  <a:schemeClr val="accent1"/>
                </a:solidFill>
                <a:latin typeface="Bebas Neue Regular" pitchFamily="50" charset="0"/>
              </a:defRPr>
            </a:lvl1pPr>
          </a:lstStyle>
          <a:p>
            <a:pPr lvl="0"/>
            <a:r>
              <a:rPr lang="en-US" altLang="ja-JP" dirty="0"/>
              <a:t>Text Here</a:t>
            </a:r>
            <a:endParaRPr lang="en-US" dirty="0"/>
          </a:p>
        </p:txBody>
      </p:sp>
      <p:sp>
        <p:nvSpPr>
          <p:cNvPr id="97" name="テキスト プレースホルダー 11"/>
          <p:cNvSpPr>
            <a:spLocks noGrp="1"/>
          </p:cNvSpPr>
          <p:nvPr>
            <p:ph type="body" sz="quarter" idx="68" hasCustomPrompt="1"/>
          </p:nvPr>
        </p:nvSpPr>
        <p:spPr>
          <a:xfrm>
            <a:off x="18873710" y="8874223"/>
            <a:ext cx="4162436" cy="2784311"/>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98" name="円/楕円 97"/>
          <p:cNvSpPr/>
          <p:nvPr userDrawn="1"/>
        </p:nvSpPr>
        <p:spPr>
          <a:xfrm>
            <a:off x="20127725" y="5897893"/>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99" name="図プレースホルダー 5"/>
          <p:cNvSpPr>
            <a:spLocks noGrp="1"/>
          </p:cNvSpPr>
          <p:nvPr>
            <p:ph type="pic" sz="quarter" idx="69" hasCustomPrompt="1"/>
          </p:nvPr>
        </p:nvSpPr>
        <p:spPr>
          <a:xfrm>
            <a:off x="20561946" y="6305940"/>
            <a:ext cx="839947" cy="840093"/>
          </a:xfrm>
        </p:spPr>
        <p:txBody>
          <a:bodyPr>
            <a:normAutofit/>
          </a:bodyPr>
          <a:lstStyle>
            <a:lvl1pPr>
              <a:defRPr sz="1466"/>
            </a:lvl1pPr>
          </a:lstStyle>
          <a:p>
            <a:r>
              <a:rPr lang="en-US" dirty="0"/>
              <a:t>ICON</a:t>
            </a:r>
          </a:p>
        </p:txBody>
      </p:sp>
      <p:grpSp>
        <p:nvGrpSpPr>
          <p:cNvPr id="100" name="グループ化 99"/>
          <p:cNvGrpSpPr/>
          <p:nvPr userDrawn="1"/>
        </p:nvGrpSpPr>
        <p:grpSpPr>
          <a:xfrm>
            <a:off x="19449674" y="3875048"/>
            <a:ext cx="3035997" cy="1734813"/>
            <a:chOff x="3409429" y="2695228"/>
            <a:chExt cx="2277393" cy="1301110"/>
          </a:xfrm>
        </p:grpSpPr>
        <p:sp>
          <p:nvSpPr>
            <p:cNvPr id="101" name="正方形/長方形 10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102" name="二等辺三角形 10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103" name="テキスト プレースホルダー 70"/>
          <p:cNvSpPr>
            <a:spLocks noGrp="1"/>
          </p:cNvSpPr>
          <p:nvPr>
            <p:ph type="body" sz="quarter" idx="70" hasCustomPrompt="1"/>
          </p:nvPr>
        </p:nvSpPr>
        <p:spPr>
          <a:xfrm>
            <a:off x="19605851" y="4163081"/>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cxnSp>
        <p:nvCxnSpPr>
          <p:cNvPr id="104" name="直線コネクタ 103"/>
          <p:cNvCxnSpPr>
            <a:stCxn id="89" idx="6"/>
            <a:endCxn id="98" idx="2"/>
          </p:cNvCxnSpPr>
          <p:nvPr userDrawn="1"/>
        </p:nvCxnSpPr>
        <p:spPr>
          <a:xfrm>
            <a:off x="17426591" y="6737987"/>
            <a:ext cx="270113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98" idx="6"/>
          </p:cNvCxnSpPr>
          <p:nvPr userDrawn="1"/>
        </p:nvCxnSpPr>
        <p:spPr>
          <a:xfrm>
            <a:off x="21807621" y="6737987"/>
            <a:ext cx="2570030"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95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300" fill="hold"/>
                                        <p:tgtEl>
                                          <p:spTgt spid="54"/>
                                        </p:tgtEl>
                                        <p:attrNameLst>
                                          <p:attrName>ppt_w</p:attrName>
                                        </p:attrNameLst>
                                      </p:cBhvr>
                                      <p:tavLst>
                                        <p:tav tm="0">
                                          <p:val>
                                            <p:fltVal val="0"/>
                                          </p:val>
                                        </p:tav>
                                        <p:tav tm="100000">
                                          <p:val>
                                            <p:strVal val="#ppt_w"/>
                                          </p:val>
                                        </p:tav>
                                      </p:tavLst>
                                    </p:anim>
                                    <p:anim calcmode="lin" valueType="num">
                                      <p:cBhvr>
                                        <p:cTn id="16" dur="300" fill="hold"/>
                                        <p:tgtEl>
                                          <p:spTgt spid="54"/>
                                        </p:tgtEl>
                                        <p:attrNameLst>
                                          <p:attrName>ppt_h</p:attrName>
                                        </p:attrNameLst>
                                      </p:cBhvr>
                                      <p:tavLst>
                                        <p:tav tm="0">
                                          <p:val>
                                            <p:fltVal val="0"/>
                                          </p:val>
                                        </p:tav>
                                        <p:tav tm="100000">
                                          <p:val>
                                            <p:strVal val="#ppt_h"/>
                                          </p:val>
                                        </p:tav>
                                      </p:tavLst>
                                    </p:anim>
                                    <p:anim calcmode="lin" valueType="num">
                                      <p:cBhvr>
                                        <p:cTn id="17" dur="300" fill="hold"/>
                                        <p:tgtEl>
                                          <p:spTgt spid="54"/>
                                        </p:tgtEl>
                                        <p:attrNameLst>
                                          <p:attrName>style.rotation</p:attrName>
                                        </p:attrNameLst>
                                      </p:cBhvr>
                                      <p:tavLst>
                                        <p:tav tm="0">
                                          <p:val>
                                            <p:fltVal val="360"/>
                                          </p:val>
                                        </p:tav>
                                        <p:tav tm="100000">
                                          <p:val>
                                            <p:fltVal val="0"/>
                                          </p:val>
                                        </p:tav>
                                      </p:tavLst>
                                    </p:anim>
                                    <p:animEffect transition="in" filter="fade">
                                      <p:cBhvr>
                                        <p:cTn id="18" dur="300"/>
                                        <p:tgtEl>
                                          <p:spTgt spid="5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 calcmode="lin" valueType="num">
                                      <p:cBhvr>
                                        <p:cTn id="23" dur="500" fill="hold"/>
                                        <p:tgtEl>
                                          <p:spTgt spid="55"/>
                                        </p:tgtEl>
                                        <p:attrNameLst>
                                          <p:attrName>style.rotation</p:attrName>
                                        </p:attrNameLst>
                                      </p:cBhvr>
                                      <p:tavLst>
                                        <p:tav tm="0">
                                          <p:val>
                                            <p:fltVal val="360"/>
                                          </p:val>
                                        </p:tav>
                                        <p:tav tm="100000">
                                          <p:val>
                                            <p:fltVal val="0"/>
                                          </p:val>
                                        </p:tav>
                                      </p:tavLst>
                                    </p:anim>
                                    <p:animEffect transition="in" filter="fade">
                                      <p:cBhvr>
                                        <p:cTn id="24" dur="500"/>
                                        <p:tgtEl>
                                          <p:spTgt spid="55"/>
                                        </p:tgtEl>
                                      </p:cBhvr>
                                    </p:animEffect>
                                  </p:childTnLst>
                                </p:cTn>
                              </p:par>
                            </p:childTnLst>
                          </p:cTn>
                        </p:par>
                        <p:par>
                          <p:cTn id="25" fill="hold">
                            <p:stCondLst>
                              <p:cond delay="1500"/>
                            </p:stCondLst>
                            <p:childTnLst>
                              <p:par>
                                <p:cTn id="26" presetID="2" presetClass="entr" presetSubtype="1" decel="10000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59">
                                            <p:txEl>
                                              <p:pRg st="0" end="0"/>
                                            </p:txEl>
                                          </p:spTgt>
                                        </p:tgtEl>
                                        <p:attrNameLst>
                                          <p:attrName>style.visibility</p:attrName>
                                        </p:attrNameLst>
                                      </p:cBhvr>
                                      <p:to>
                                        <p:strVal val="visible"/>
                                      </p:to>
                                    </p:set>
                                    <p:anim calcmode="lin" valueType="num">
                                      <p:cBhvr additive="base">
                                        <p:cTn id="32"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4" decel="100000"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 calcmode="lin" valueType="num">
                                      <p:cBhvr additive="base">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250"/>
                            </p:stCondLst>
                            <p:childTnLst>
                              <p:par>
                                <p:cTn id="48" presetID="49" presetClass="entr" presetSubtype="0" decel="10000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300" fill="hold"/>
                                        <p:tgtEl>
                                          <p:spTgt spid="63"/>
                                        </p:tgtEl>
                                        <p:attrNameLst>
                                          <p:attrName>ppt_w</p:attrName>
                                        </p:attrNameLst>
                                      </p:cBhvr>
                                      <p:tavLst>
                                        <p:tav tm="0">
                                          <p:val>
                                            <p:fltVal val="0"/>
                                          </p:val>
                                        </p:tav>
                                        <p:tav tm="100000">
                                          <p:val>
                                            <p:strVal val="#ppt_w"/>
                                          </p:val>
                                        </p:tav>
                                      </p:tavLst>
                                    </p:anim>
                                    <p:anim calcmode="lin" valueType="num">
                                      <p:cBhvr>
                                        <p:cTn id="51" dur="300" fill="hold"/>
                                        <p:tgtEl>
                                          <p:spTgt spid="63"/>
                                        </p:tgtEl>
                                        <p:attrNameLst>
                                          <p:attrName>ppt_h</p:attrName>
                                        </p:attrNameLst>
                                      </p:cBhvr>
                                      <p:tavLst>
                                        <p:tav tm="0">
                                          <p:val>
                                            <p:fltVal val="0"/>
                                          </p:val>
                                        </p:tav>
                                        <p:tav tm="100000">
                                          <p:val>
                                            <p:strVal val="#ppt_h"/>
                                          </p:val>
                                        </p:tav>
                                      </p:tavLst>
                                    </p:anim>
                                    <p:anim calcmode="lin" valueType="num">
                                      <p:cBhvr>
                                        <p:cTn id="52" dur="300" fill="hold"/>
                                        <p:tgtEl>
                                          <p:spTgt spid="63"/>
                                        </p:tgtEl>
                                        <p:attrNameLst>
                                          <p:attrName>style.rotation</p:attrName>
                                        </p:attrNameLst>
                                      </p:cBhvr>
                                      <p:tavLst>
                                        <p:tav tm="0">
                                          <p:val>
                                            <p:fltVal val="360"/>
                                          </p:val>
                                        </p:tav>
                                        <p:tav tm="100000">
                                          <p:val>
                                            <p:fltVal val="0"/>
                                          </p:val>
                                        </p:tav>
                                      </p:tavLst>
                                    </p:anim>
                                    <p:animEffect transition="in" filter="fade">
                                      <p:cBhvr>
                                        <p:cTn id="53" dur="300"/>
                                        <p:tgtEl>
                                          <p:spTgt spid="6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 calcmode="lin" valueType="num">
                                      <p:cBhvr>
                                        <p:cTn id="58" dur="500" fill="hold"/>
                                        <p:tgtEl>
                                          <p:spTgt spid="64"/>
                                        </p:tgtEl>
                                        <p:attrNameLst>
                                          <p:attrName>style.rotation</p:attrName>
                                        </p:attrNameLst>
                                      </p:cBhvr>
                                      <p:tavLst>
                                        <p:tav tm="0">
                                          <p:val>
                                            <p:fltVal val="360"/>
                                          </p:val>
                                        </p:tav>
                                        <p:tav tm="100000">
                                          <p:val>
                                            <p:fltVal val="0"/>
                                          </p:val>
                                        </p:tav>
                                      </p:tavLst>
                                    </p:anim>
                                    <p:animEffect transition="in" filter="fade">
                                      <p:cBhvr>
                                        <p:cTn id="59" dur="500"/>
                                        <p:tgtEl>
                                          <p:spTgt spid="64"/>
                                        </p:tgtEl>
                                      </p:cBhvr>
                                    </p:animEffect>
                                  </p:childTnLst>
                                </p:cTn>
                              </p:par>
                            </p:childTnLst>
                          </p:cTn>
                        </p:par>
                        <p:par>
                          <p:cTn id="60" fill="hold">
                            <p:stCondLst>
                              <p:cond delay="3750"/>
                            </p:stCondLst>
                            <p:childTnLst>
                              <p:par>
                                <p:cTn id="61" presetID="2" presetClass="entr" presetSubtype="1" decel="10000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anim calcmode="lin" valueType="num">
                                      <p:cBhvr additive="base">
                                        <p:cTn id="67"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250"/>
                            </p:stCondLst>
                            <p:childTnLst>
                              <p:par>
                                <p:cTn id="70" presetID="2" presetClass="entr" presetSubtype="4" decel="100000" fill="hold" grpId="0" nodeType="afterEffect">
                                  <p:stCondLst>
                                    <p:cond delay="0"/>
                                  </p:stCondLst>
                                  <p:childTnLst>
                                    <p:set>
                                      <p:cBhvr>
                                        <p:cTn id="71" dur="1" fill="hold">
                                          <p:stCondLst>
                                            <p:cond delay="0"/>
                                          </p:stCondLst>
                                        </p:cTn>
                                        <p:tgtEl>
                                          <p:spTgt spid="61">
                                            <p:txEl>
                                              <p:pRg st="0" end="0"/>
                                            </p:txEl>
                                          </p:spTgt>
                                        </p:tgtEl>
                                        <p:attrNameLst>
                                          <p:attrName>style.visibility</p:attrName>
                                        </p:attrNameLst>
                                      </p:cBhvr>
                                      <p:to>
                                        <p:strVal val="visible"/>
                                      </p:to>
                                    </p:set>
                                    <p:anim calcmode="lin" valueType="num">
                                      <p:cBhvr additive="base">
                                        <p:cTn id="7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62">
                                            <p:txEl>
                                              <p:pRg st="0" end="0"/>
                                            </p:txEl>
                                          </p:spTgt>
                                        </p:tgtEl>
                                        <p:attrNameLst>
                                          <p:attrName>style.visibility</p:attrName>
                                        </p:attrNameLst>
                                      </p:cBhvr>
                                      <p:to>
                                        <p:strVal val="visible"/>
                                      </p:to>
                                    </p:set>
                                    <p:anim calcmode="lin" valueType="num">
                                      <p:cBhvr additive="base">
                                        <p:cTn id="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78" fill="hold">
                            <p:stCondLst>
                              <p:cond delay="5000"/>
                            </p:stCondLst>
                            <p:childTnLst>
                              <p:par>
                                <p:cTn id="79" presetID="22" presetClass="entr" presetSubtype="8" fill="hold" nodeType="after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left)">
                                      <p:cBhvr>
                                        <p:cTn id="81" dur="500"/>
                                        <p:tgtEl>
                                          <p:spTgt spid="86"/>
                                        </p:tgtEl>
                                      </p:cBhvr>
                                    </p:animEffect>
                                  </p:childTnLst>
                                </p:cTn>
                              </p:par>
                            </p:childTnLst>
                          </p:cTn>
                        </p:par>
                        <p:par>
                          <p:cTn id="82" fill="hold">
                            <p:stCondLst>
                              <p:cond delay="5500"/>
                            </p:stCondLst>
                            <p:childTnLst>
                              <p:par>
                                <p:cTn id="83" presetID="49" presetClass="entr" presetSubtype="0" decel="100000"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300" fill="hold"/>
                                        <p:tgtEl>
                                          <p:spTgt spid="80"/>
                                        </p:tgtEl>
                                        <p:attrNameLst>
                                          <p:attrName>ppt_w</p:attrName>
                                        </p:attrNameLst>
                                      </p:cBhvr>
                                      <p:tavLst>
                                        <p:tav tm="0">
                                          <p:val>
                                            <p:fltVal val="0"/>
                                          </p:val>
                                        </p:tav>
                                        <p:tav tm="100000">
                                          <p:val>
                                            <p:strVal val="#ppt_w"/>
                                          </p:val>
                                        </p:tav>
                                      </p:tavLst>
                                    </p:anim>
                                    <p:anim calcmode="lin" valueType="num">
                                      <p:cBhvr>
                                        <p:cTn id="86" dur="300" fill="hold"/>
                                        <p:tgtEl>
                                          <p:spTgt spid="80"/>
                                        </p:tgtEl>
                                        <p:attrNameLst>
                                          <p:attrName>ppt_h</p:attrName>
                                        </p:attrNameLst>
                                      </p:cBhvr>
                                      <p:tavLst>
                                        <p:tav tm="0">
                                          <p:val>
                                            <p:fltVal val="0"/>
                                          </p:val>
                                        </p:tav>
                                        <p:tav tm="100000">
                                          <p:val>
                                            <p:strVal val="#ppt_h"/>
                                          </p:val>
                                        </p:tav>
                                      </p:tavLst>
                                    </p:anim>
                                    <p:anim calcmode="lin" valueType="num">
                                      <p:cBhvr>
                                        <p:cTn id="87" dur="300" fill="hold"/>
                                        <p:tgtEl>
                                          <p:spTgt spid="80"/>
                                        </p:tgtEl>
                                        <p:attrNameLst>
                                          <p:attrName>style.rotation</p:attrName>
                                        </p:attrNameLst>
                                      </p:cBhvr>
                                      <p:tavLst>
                                        <p:tav tm="0">
                                          <p:val>
                                            <p:fltVal val="360"/>
                                          </p:val>
                                        </p:tav>
                                        <p:tav tm="100000">
                                          <p:val>
                                            <p:fltVal val="0"/>
                                          </p:val>
                                        </p:tav>
                                      </p:tavLst>
                                    </p:anim>
                                    <p:animEffect transition="in" filter="fade">
                                      <p:cBhvr>
                                        <p:cTn id="88" dur="300"/>
                                        <p:tgtEl>
                                          <p:spTgt spid="8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style.rotation</p:attrName>
                                        </p:attrNameLst>
                                      </p:cBhvr>
                                      <p:tavLst>
                                        <p:tav tm="0">
                                          <p:val>
                                            <p:fltVal val="360"/>
                                          </p:val>
                                        </p:tav>
                                        <p:tav tm="100000">
                                          <p:val>
                                            <p:fltVal val="0"/>
                                          </p:val>
                                        </p:tav>
                                      </p:tavLst>
                                    </p:anim>
                                    <p:animEffect transition="in" filter="fade">
                                      <p:cBhvr>
                                        <p:cTn id="94" dur="500"/>
                                        <p:tgtEl>
                                          <p:spTgt spid="81"/>
                                        </p:tgtEl>
                                      </p:cBhvr>
                                    </p:animEffect>
                                  </p:childTnLst>
                                </p:cTn>
                              </p:par>
                            </p:childTnLst>
                          </p:cTn>
                        </p:par>
                        <p:par>
                          <p:cTn id="95" fill="hold">
                            <p:stCondLst>
                              <p:cond delay="6000"/>
                            </p:stCondLst>
                            <p:childTnLst>
                              <p:par>
                                <p:cTn id="96" presetID="2" presetClass="entr" presetSubtype="1" decel="10000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ppt_x"/>
                                          </p:val>
                                        </p:tav>
                                        <p:tav tm="100000">
                                          <p:val>
                                            <p:strVal val="#ppt_x"/>
                                          </p:val>
                                        </p:tav>
                                      </p:tavLst>
                                    </p:anim>
                                    <p:anim calcmode="lin" valueType="num">
                                      <p:cBhvr additive="base">
                                        <p:cTn id="99" dur="500" fill="hold"/>
                                        <p:tgtEl>
                                          <p:spTgt spid="82"/>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85">
                                            <p:txEl>
                                              <p:pRg st="0" end="0"/>
                                            </p:txEl>
                                          </p:spTgt>
                                        </p:tgtEl>
                                        <p:attrNameLst>
                                          <p:attrName>style.visibility</p:attrName>
                                        </p:attrNameLst>
                                      </p:cBhvr>
                                      <p:to>
                                        <p:strVal val="visible"/>
                                      </p:to>
                                    </p:set>
                                    <p:anim calcmode="lin" valueType="num">
                                      <p:cBhvr additive="base">
                                        <p:cTn id="10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5">
                                            <p:txEl>
                                              <p:pRg st="0" end="0"/>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6500"/>
                            </p:stCondLst>
                            <p:childTnLst>
                              <p:par>
                                <p:cTn id="105" presetID="2" presetClass="entr" presetSubtype="4" decel="100000" fill="hold" grpId="0" nodeType="afterEffect">
                                  <p:stCondLst>
                                    <p:cond delay="0"/>
                                  </p:stCondLst>
                                  <p:childTnLst>
                                    <p:set>
                                      <p:cBhvr>
                                        <p:cTn id="106" dur="1" fill="hold">
                                          <p:stCondLst>
                                            <p:cond delay="0"/>
                                          </p:stCondLst>
                                        </p:cTn>
                                        <p:tgtEl>
                                          <p:spTgt spid="78">
                                            <p:txEl>
                                              <p:pRg st="0" end="0"/>
                                            </p:txEl>
                                          </p:spTgt>
                                        </p:tgtEl>
                                        <p:attrNameLst>
                                          <p:attrName>style.visibility</p:attrName>
                                        </p:attrNameLst>
                                      </p:cBhvr>
                                      <p:to>
                                        <p:strVal val="visible"/>
                                      </p:to>
                                    </p:set>
                                    <p:anim calcmode="lin" valueType="num">
                                      <p:cBhvr additive="base">
                                        <p:cTn id="10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79">
                                            <p:txEl>
                                              <p:pRg st="0" end="0"/>
                                            </p:txEl>
                                          </p:spTgt>
                                        </p:tgtEl>
                                        <p:attrNameLst>
                                          <p:attrName>style.visibility</p:attrName>
                                        </p:attrNameLst>
                                      </p:cBhvr>
                                      <p:to>
                                        <p:strVal val="visible"/>
                                      </p:to>
                                    </p:set>
                                    <p:anim calcmode="lin" valueType="num">
                                      <p:cBhvr additive="base">
                                        <p:cTn id="1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7250"/>
                            </p:stCondLst>
                            <p:childTnLst>
                              <p:par>
                                <p:cTn id="114" presetID="22" presetClass="entr" presetSubtype="8" fill="hold"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left)">
                                      <p:cBhvr>
                                        <p:cTn id="116" dur="500"/>
                                        <p:tgtEl>
                                          <p:spTgt spid="95"/>
                                        </p:tgtEl>
                                      </p:cBhvr>
                                    </p:animEffect>
                                  </p:childTnLst>
                                </p:cTn>
                              </p:par>
                            </p:childTnLst>
                          </p:cTn>
                        </p:par>
                        <p:par>
                          <p:cTn id="117" fill="hold">
                            <p:stCondLst>
                              <p:cond delay="7750"/>
                            </p:stCondLst>
                            <p:childTnLst>
                              <p:par>
                                <p:cTn id="118" presetID="49" presetClass="entr" presetSubtype="0" decel="100000"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p:cTn id="120" dur="300" fill="hold"/>
                                        <p:tgtEl>
                                          <p:spTgt spid="89"/>
                                        </p:tgtEl>
                                        <p:attrNameLst>
                                          <p:attrName>ppt_w</p:attrName>
                                        </p:attrNameLst>
                                      </p:cBhvr>
                                      <p:tavLst>
                                        <p:tav tm="0">
                                          <p:val>
                                            <p:fltVal val="0"/>
                                          </p:val>
                                        </p:tav>
                                        <p:tav tm="100000">
                                          <p:val>
                                            <p:strVal val="#ppt_w"/>
                                          </p:val>
                                        </p:tav>
                                      </p:tavLst>
                                    </p:anim>
                                    <p:anim calcmode="lin" valueType="num">
                                      <p:cBhvr>
                                        <p:cTn id="121" dur="300" fill="hold"/>
                                        <p:tgtEl>
                                          <p:spTgt spid="89"/>
                                        </p:tgtEl>
                                        <p:attrNameLst>
                                          <p:attrName>ppt_h</p:attrName>
                                        </p:attrNameLst>
                                      </p:cBhvr>
                                      <p:tavLst>
                                        <p:tav tm="0">
                                          <p:val>
                                            <p:fltVal val="0"/>
                                          </p:val>
                                        </p:tav>
                                        <p:tav tm="100000">
                                          <p:val>
                                            <p:strVal val="#ppt_h"/>
                                          </p:val>
                                        </p:tav>
                                      </p:tavLst>
                                    </p:anim>
                                    <p:anim calcmode="lin" valueType="num">
                                      <p:cBhvr>
                                        <p:cTn id="122" dur="300" fill="hold"/>
                                        <p:tgtEl>
                                          <p:spTgt spid="89"/>
                                        </p:tgtEl>
                                        <p:attrNameLst>
                                          <p:attrName>style.rotation</p:attrName>
                                        </p:attrNameLst>
                                      </p:cBhvr>
                                      <p:tavLst>
                                        <p:tav tm="0">
                                          <p:val>
                                            <p:fltVal val="360"/>
                                          </p:val>
                                        </p:tav>
                                        <p:tav tm="100000">
                                          <p:val>
                                            <p:fltVal val="0"/>
                                          </p:val>
                                        </p:tav>
                                      </p:tavLst>
                                    </p:anim>
                                    <p:animEffect transition="in" filter="fade">
                                      <p:cBhvr>
                                        <p:cTn id="123" dur="300"/>
                                        <p:tgtEl>
                                          <p:spTgt spid="89"/>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90"/>
                                        </p:tgtEl>
                                        <p:attrNameLst>
                                          <p:attrName>style.visibility</p:attrName>
                                        </p:attrNameLst>
                                      </p:cBhvr>
                                      <p:to>
                                        <p:strVal val="visible"/>
                                      </p:to>
                                    </p:set>
                                    <p:anim calcmode="lin" valueType="num">
                                      <p:cBhvr>
                                        <p:cTn id="126" dur="500" fill="hold"/>
                                        <p:tgtEl>
                                          <p:spTgt spid="90"/>
                                        </p:tgtEl>
                                        <p:attrNameLst>
                                          <p:attrName>ppt_w</p:attrName>
                                        </p:attrNameLst>
                                      </p:cBhvr>
                                      <p:tavLst>
                                        <p:tav tm="0">
                                          <p:val>
                                            <p:fltVal val="0"/>
                                          </p:val>
                                        </p:tav>
                                        <p:tav tm="100000">
                                          <p:val>
                                            <p:strVal val="#ppt_w"/>
                                          </p:val>
                                        </p:tav>
                                      </p:tavLst>
                                    </p:anim>
                                    <p:anim calcmode="lin" valueType="num">
                                      <p:cBhvr>
                                        <p:cTn id="127" dur="500" fill="hold"/>
                                        <p:tgtEl>
                                          <p:spTgt spid="90"/>
                                        </p:tgtEl>
                                        <p:attrNameLst>
                                          <p:attrName>ppt_h</p:attrName>
                                        </p:attrNameLst>
                                      </p:cBhvr>
                                      <p:tavLst>
                                        <p:tav tm="0">
                                          <p:val>
                                            <p:fltVal val="0"/>
                                          </p:val>
                                        </p:tav>
                                        <p:tav tm="100000">
                                          <p:val>
                                            <p:strVal val="#ppt_h"/>
                                          </p:val>
                                        </p:tav>
                                      </p:tavLst>
                                    </p:anim>
                                    <p:anim calcmode="lin" valueType="num">
                                      <p:cBhvr>
                                        <p:cTn id="128" dur="500" fill="hold"/>
                                        <p:tgtEl>
                                          <p:spTgt spid="90"/>
                                        </p:tgtEl>
                                        <p:attrNameLst>
                                          <p:attrName>style.rotation</p:attrName>
                                        </p:attrNameLst>
                                      </p:cBhvr>
                                      <p:tavLst>
                                        <p:tav tm="0">
                                          <p:val>
                                            <p:fltVal val="360"/>
                                          </p:val>
                                        </p:tav>
                                        <p:tav tm="100000">
                                          <p:val>
                                            <p:fltVal val="0"/>
                                          </p:val>
                                        </p:tav>
                                      </p:tavLst>
                                    </p:anim>
                                    <p:animEffect transition="in" filter="fade">
                                      <p:cBhvr>
                                        <p:cTn id="129" dur="500"/>
                                        <p:tgtEl>
                                          <p:spTgt spid="90"/>
                                        </p:tgtEl>
                                      </p:cBhvr>
                                    </p:animEffect>
                                  </p:childTnLst>
                                </p:cTn>
                              </p:par>
                            </p:childTnLst>
                          </p:cTn>
                        </p:par>
                        <p:par>
                          <p:cTn id="130" fill="hold">
                            <p:stCondLst>
                              <p:cond delay="8250"/>
                            </p:stCondLst>
                            <p:childTnLst>
                              <p:par>
                                <p:cTn id="131" presetID="2" presetClass="entr" presetSubtype="1" decel="100000"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additive="base">
                                        <p:cTn id="133" dur="500" fill="hold"/>
                                        <p:tgtEl>
                                          <p:spTgt spid="91"/>
                                        </p:tgtEl>
                                        <p:attrNameLst>
                                          <p:attrName>ppt_x</p:attrName>
                                        </p:attrNameLst>
                                      </p:cBhvr>
                                      <p:tavLst>
                                        <p:tav tm="0">
                                          <p:val>
                                            <p:strVal val="#ppt_x"/>
                                          </p:val>
                                        </p:tav>
                                        <p:tav tm="100000">
                                          <p:val>
                                            <p:strVal val="#ppt_x"/>
                                          </p:val>
                                        </p:tav>
                                      </p:tavLst>
                                    </p:anim>
                                    <p:anim calcmode="lin" valueType="num">
                                      <p:cBhvr additive="base">
                                        <p:cTn id="134" dur="500" fill="hold"/>
                                        <p:tgtEl>
                                          <p:spTgt spid="91"/>
                                        </p:tgtEl>
                                        <p:attrNameLst>
                                          <p:attrName>ppt_y</p:attrName>
                                        </p:attrNameLst>
                                      </p:cBhvr>
                                      <p:tavLst>
                                        <p:tav tm="0">
                                          <p:val>
                                            <p:strVal val="0-#ppt_h/2"/>
                                          </p:val>
                                        </p:tav>
                                        <p:tav tm="100000">
                                          <p:val>
                                            <p:strVal val="#ppt_y"/>
                                          </p:val>
                                        </p:tav>
                                      </p:tavLst>
                                    </p:anim>
                                  </p:childTnLst>
                                </p:cTn>
                              </p:par>
                              <p:par>
                                <p:cTn id="135" presetID="2" presetClass="entr" presetSubtype="1" decel="100000" fill="hold" grpId="0" nodeType="with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 calcmode="lin" valueType="num">
                                      <p:cBhvr additive="base">
                                        <p:cTn id="1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94">
                                            <p:txEl>
                                              <p:pRg st="0" end="0"/>
                                            </p:txEl>
                                          </p:spTgt>
                                        </p:tgtEl>
                                        <p:attrNameLst>
                                          <p:attrName>ppt_y</p:attrName>
                                        </p:attrNameLst>
                                      </p:cBhvr>
                                      <p:tavLst>
                                        <p:tav tm="0">
                                          <p:val>
                                            <p:strVal val="0-#ppt_h/2"/>
                                          </p:val>
                                        </p:tav>
                                        <p:tav tm="100000">
                                          <p:val>
                                            <p:strVal val="#ppt_y"/>
                                          </p:val>
                                        </p:tav>
                                      </p:tavLst>
                                    </p:anim>
                                  </p:childTnLst>
                                </p:cTn>
                              </p:par>
                            </p:childTnLst>
                          </p:cTn>
                        </p:par>
                        <p:par>
                          <p:cTn id="139" fill="hold">
                            <p:stCondLst>
                              <p:cond delay="8750"/>
                            </p:stCondLst>
                            <p:childTnLst>
                              <p:par>
                                <p:cTn id="140" presetID="2" presetClass="entr" presetSubtype="4" decel="100000" fill="hold" grpId="0" nodeType="after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250"/>
                                  </p:stCondLst>
                                  <p:childTnLst>
                                    <p:set>
                                      <p:cBhvr>
                                        <p:cTn id="145" dur="1" fill="hold">
                                          <p:stCondLst>
                                            <p:cond delay="0"/>
                                          </p:stCondLst>
                                        </p:cTn>
                                        <p:tgtEl>
                                          <p:spTgt spid="88">
                                            <p:txEl>
                                              <p:pRg st="0" end="0"/>
                                            </p:txEl>
                                          </p:spTgt>
                                        </p:tgtEl>
                                        <p:attrNameLst>
                                          <p:attrName>style.visibility</p:attrName>
                                        </p:attrNameLst>
                                      </p:cBhvr>
                                      <p:to>
                                        <p:strVal val="visible"/>
                                      </p:to>
                                    </p:set>
                                    <p:anim calcmode="lin" valueType="num">
                                      <p:cBhvr additive="base">
                                        <p:cTn id="146"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8">
                                            <p:txEl>
                                              <p:pRg st="0" end="0"/>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9500"/>
                            </p:stCondLst>
                            <p:childTnLst>
                              <p:par>
                                <p:cTn id="149" presetID="22" presetClass="entr" presetSubtype="8"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wipe(left)">
                                      <p:cBhvr>
                                        <p:cTn id="151" dur="500"/>
                                        <p:tgtEl>
                                          <p:spTgt spid="104"/>
                                        </p:tgtEl>
                                      </p:cBhvr>
                                    </p:animEffect>
                                  </p:childTnLst>
                                </p:cTn>
                              </p:par>
                            </p:childTnLst>
                          </p:cTn>
                        </p:par>
                        <p:par>
                          <p:cTn id="152" fill="hold">
                            <p:stCondLst>
                              <p:cond delay="10000"/>
                            </p:stCondLst>
                            <p:childTnLst>
                              <p:par>
                                <p:cTn id="153" presetID="49" presetClass="entr" presetSubtype="0" decel="100000" fill="hold" grpId="0" nodeType="after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p:cTn id="155" dur="300" fill="hold"/>
                                        <p:tgtEl>
                                          <p:spTgt spid="98"/>
                                        </p:tgtEl>
                                        <p:attrNameLst>
                                          <p:attrName>ppt_w</p:attrName>
                                        </p:attrNameLst>
                                      </p:cBhvr>
                                      <p:tavLst>
                                        <p:tav tm="0">
                                          <p:val>
                                            <p:fltVal val="0"/>
                                          </p:val>
                                        </p:tav>
                                        <p:tav tm="100000">
                                          <p:val>
                                            <p:strVal val="#ppt_w"/>
                                          </p:val>
                                        </p:tav>
                                      </p:tavLst>
                                    </p:anim>
                                    <p:anim calcmode="lin" valueType="num">
                                      <p:cBhvr>
                                        <p:cTn id="156" dur="300" fill="hold"/>
                                        <p:tgtEl>
                                          <p:spTgt spid="98"/>
                                        </p:tgtEl>
                                        <p:attrNameLst>
                                          <p:attrName>ppt_h</p:attrName>
                                        </p:attrNameLst>
                                      </p:cBhvr>
                                      <p:tavLst>
                                        <p:tav tm="0">
                                          <p:val>
                                            <p:fltVal val="0"/>
                                          </p:val>
                                        </p:tav>
                                        <p:tav tm="100000">
                                          <p:val>
                                            <p:strVal val="#ppt_h"/>
                                          </p:val>
                                        </p:tav>
                                      </p:tavLst>
                                    </p:anim>
                                    <p:anim calcmode="lin" valueType="num">
                                      <p:cBhvr>
                                        <p:cTn id="157" dur="300" fill="hold"/>
                                        <p:tgtEl>
                                          <p:spTgt spid="98"/>
                                        </p:tgtEl>
                                        <p:attrNameLst>
                                          <p:attrName>style.rotation</p:attrName>
                                        </p:attrNameLst>
                                      </p:cBhvr>
                                      <p:tavLst>
                                        <p:tav tm="0">
                                          <p:val>
                                            <p:fltVal val="360"/>
                                          </p:val>
                                        </p:tav>
                                        <p:tav tm="100000">
                                          <p:val>
                                            <p:fltVal val="0"/>
                                          </p:val>
                                        </p:tav>
                                      </p:tavLst>
                                    </p:anim>
                                    <p:animEffect transition="in" filter="fade">
                                      <p:cBhvr>
                                        <p:cTn id="158" dur="300"/>
                                        <p:tgtEl>
                                          <p:spTgt spid="98"/>
                                        </p:tgtEl>
                                      </p:cBhvr>
                                    </p:animEffect>
                                  </p:childTnLst>
                                </p:cTn>
                              </p:par>
                              <p:par>
                                <p:cTn id="159" presetID="49" presetClass="entr" presetSubtype="0" decel="100000" fill="hold" grpId="0"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p:cTn id="161" dur="500" fill="hold"/>
                                        <p:tgtEl>
                                          <p:spTgt spid="99"/>
                                        </p:tgtEl>
                                        <p:attrNameLst>
                                          <p:attrName>ppt_w</p:attrName>
                                        </p:attrNameLst>
                                      </p:cBhvr>
                                      <p:tavLst>
                                        <p:tav tm="0">
                                          <p:val>
                                            <p:fltVal val="0"/>
                                          </p:val>
                                        </p:tav>
                                        <p:tav tm="100000">
                                          <p:val>
                                            <p:strVal val="#ppt_w"/>
                                          </p:val>
                                        </p:tav>
                                      </p:tavLst>
                                    </p:anim>
                                    <p:anim calcmode="lin" valueType="num">
                                      <p:cBhvr>
                                        <p:cTn id="162" dur="500" fill="hold"/>
                                        <p:tgtEl>
                                          <p:spTgt spid="99"/>
                                        </p:tgtEl>
                                        <p:attrNameLst>
                                          <p:attrName>ppt_h</p:attrName>
                                        </p:attrNameLst>
                                      </p:cBhvr>
                                      <p:tavLst>
                                        <p:tav tm="0">
                                          <p:val>
                                            <p:fltVal val="0"/>
                                          </p:val>
                                        </p:tav>
                                        <p:tav tm="100000">
                                          <p:val>
                                            <p:strVal val="#ppt_h"/>
                                          </p:val>
                                        </p:tav>
                                      </p:tavLst>
                                    </p:anim>
                                    <p:anim calcmode="lin" valueType="num">
                                      <p:cBhvr>
                                        <p:cTn id="163" dur="500" fill="hold"/>
                                        <p:tgtEl>
                                          <p:spTgt spid="99"/>
                                        </p:tgtEl>
                                        <p:attrNameLst>
                                          <p:attrName>style.rotation</p:attrName>
                                        </p:attrNameLst>
                                      </p:cBhvr>
                                      <p:tavLst>
                                        <p:tav tm="0">
                                          <p:val>
                                            <p:fltVal val="360"/>
                                          </p:val>
                                        </p:tav>
                                        <p:tav tm="100000">
                                          <p:val>
                                            <p:fltVal val="0"/>
                                          </p:val>
                                        </p:tav>
                                      </p:tavLst>
                                    </p:anim>
                                    <p:animEffect transition="in" filter="fade">
                                      <p:cBhvr>
                                        <p:cTn id="164" dur="500"/>
                                        <p:tgtEl>
                                          <p:spTgt spid="99"/>
                                        </p:tgtEl>
                                      </p:cBhvr>
                                    </p:animEffect>
                                  </p:childTnLst>
                                </p:cTn>
                              </p:par>
                            </p:childTnLst>
                          </p:cTn>
                        </p:par>
                        <p:par>
                          <p:cTn id="165" fill="hold">
                            <p:stCondLst>
                              <p:cond delay="10500"/>
                            </p:stCondLst>
                            <p:childTnLst>
                              <p:par>
                                <p:cTn id="166" presetID="2" presetClass="entr" presetSubtype="1" decel="100000" fill="hold" nodeType="afterEffect">
                                  <p:stCondLst>
                                    <p:cond delay="0"/>
                                  </p:stCondLst>
                                  <p:childTnLst>
                                    <p:set>
                                      <p:cBhvr>
                                        <p:cTn id="167" dur="1" fill="hold">
                                          <p:stCondLst>
                                            <p:cond delay="0"/>
                                          </p:stCondLst>
                                        </p:cTn>
                                        <p:tgtEl>
                                          <p:spTgt spid="100"/>
                                        </p:tgtEl>
                                        <p:attrNameLst>
                                          <p:attrName>style.visibility</p:attrName>
                                        </p:attrNameLst>
                                      </p:cBhvr>
                                      <p:to>
                                        <p:strVal val="visible"/>
                                      </p:to>
                                    </p:set>
                                    <p:anim calcmode="lin" valueType="num">
                                      <p:cBhvr additive="base">
                                        <p:cTn id="168" dur="500" fill="hold"/>
                                        <p:tgtEl>
                                          <p:spTgt spid="100"/>
                                        </p:tgtEl>
                                        <p:attrNameLst>
                                          <p:attrName>ppt_x</p:attrName>
                                        </p:attrNameLst>
                                      </p:cBhvr>
                                      <p:tavLst>
                                        <p:tav tm="0">
                                          <p:val>
                                            <p:strVal val="#ppt_x"/>
                                          </p:val>
                                        </p:tav>
                                        <p:tav tm="100000">
                                          <p:val>
                                            <p:strVal val="#ppt_x"/>
                                          </p:val>
                                        </p:tav>
                                      </p:tavLst>
                                    </p:anim>
                                    <p:anim calcmode="lin" valueType="num">
                                      <p:cBhvr additive="base">
                                        <p:cTn id="169" dur="500" fill="hold"/>
                                        <p:tgtEl>
                                          <p:spTgt spid="100"/>
                                        </p:tgtEl>
                                        <p:attrNameLst>
                                          <p:attrName>ppt_y</p:attrName>
                                        </p:attrNameLst>
                                      </p:cBhvr>
                                      <p:tavLst>
                                        <p:tav tm="0">
                                          <p:val>
                                            <p:strVal val="0-#ppt_h/2"/>
                                          </p:val>
                                        </p:tav>
                                        <p:tav tm="100000">
                                          <p:val>
                                            <p:strVal val="#ppt_y"/>
                                          </p:val>
                                        </p:tav>
                                      </p:tavLst>
                                    </p:anim>
                                  </p:childTnLst>
                                </p:cTn>
                              </p:par>
                              <p:par>
                                <p:cTn id="170" presetID="2" presetClass="entr" presetSubtype="1" decel="100000" fill="hold" grpId="0" nodeType="withEffect">
                                  <p:stCondLst>
                                    <p:cond delay="0"/>
                                  </p:stCondLst>
                                  <p:childTnLst>
                                    <p:set>
                                      <p:cBhvr>
                                        <p:cTn id="171" dur="1" fill="hold">
                                          <p:stCondLst>
                                            <p:cond delay="0"/>
                                          </p:stCondLst>
                                        </p:cTn>
                                        <p:tgtEl>
                                          <p:spTgt spid="103">
                                            <p:txEl>
                                              <p:pRg st="0" end="0"/>
                                            </p:txEl>
                                          </p:spTgt>
                                        </p:tgtEl>
                                        <p:attrNameLst>
                                          <p:attrName>style.visibility</p:attrName>
                                        </p:attrNameLst>
                                      </p:cBhvr>
                                      <p:to>
                                        <p:strVal val="visible"/>
                                      </p:to>
                                    </p:set>
                                    <p:anim calcmode="lin" valueType="num">
                                      <p:cBhvr additive="base">
                                        <p:cTn id="172"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103">
                                            <p:txEl>
                                              <p:pRg st="0" end="0"/>
                                            </p:txEl>
                                          </p:spTgt>
                                        </p:tgtEl>
                                        <p:attrNameLst>
                                          <p:attrName>ppt_y</p:attrName>
                                        </p:attrNameLst>
                                      </p:cBhvr>
                                      <p:tavLst>
                                        <p:tav tm="0">
                                          <p:val>
                                            <p:strVal val="0-#ppt_h/2"/>
                                          </p:val>
                                        </p:tav>
                                        <p:tav tm="100000">
                                          <p:val>
                                            <p:strVal val="#ppt_y"/>
                                          </p:val>
                                        </p:tav>
                                      </p:tavLst>
                                    </p:anim>
                                  </p:childTnLst>
                                </p:cTn>
                              </p:par>
                            </p:childTnLst>
                          </p:cTn>
                        </p:par>
                        <p:par>
                          <p:cTn id="174" fill="hold">
                            <p:stCondLst>
                              <p:cond delay="11000"/>
                            </p:stCondLst>
                            <p:childTnLst>
                              <p:par>
                                <p:cTn id="175" presetID="2" presetClass="entr" presetSubtype="4" decel="100000" fill="hold" grpId="0" nodeType="afterEffect">
                                  <p:stCondLst>
                                    <p:cond delay="0"/>
                                  </p:stCondLst>
                                  <p:childTnLst>
                                    <p:set>
                                      <p:cBhvr>
                                        <p:cTn id="176" dur="1" fill="hold">
                                          <p:stCondLst>
                                            <p:cond delay="0"/>
                                          </p:stCondLst>
                                        </p:cTn>
                                        <p:tgtEl>
                                          <p:spTgt spid="96">
                                            <p:txEl>
                                              <p:pRg st="0" end="0"/>
                                            </p:txEl>
                                          </p:spTgt>
                                        </p:tgtEl>
                                        <p:attrNameLst>
                                          <p:attrName>style.visibility</p:attrName>
                                        </p:attrNameLst>
                                      </p:cBhvr>
                                      <p:to>
                                        <p:strVal val="visible"/>
                                      </p:to>
                                    </p:set>
                                    <p:anim calcmode="lin" valueType="num">
                                      <p:cBhvr additive="base">
                                        <p:cTn id="177"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96">
                                            <p:txEl>
                                              <p:pRg st="0" end="0"/>
                                            </p:txEl>
                                          </p:spTgt>
                                        </p:tgtEl>
                                        <p:attrNameLst>
                                          <p:attrName>ppt_y</p:attrName>
                                        </p:attrNameLst>
                                      </p:cBhvr>
                                      <p:tavLst>
                                        <p:tav tm="0">
                                          <p:val>
                                            <p:strVal val="1+#ppt_h/2"/>
                                          </p:val>
                                        </p:tav>
                                        <p:tav tm="100000">
                                          <p:val>
                                            <p:strVal val="#ppt_y"/>
                                          </p:val>
                                        </p:tav>
                                      </p:tavLst>
                                    </p:anim>
                                  </p:childTnLst>
                                </p:cTn>
                              </p:par>
                              <p:par>
                                <p:cTn id="179" presetID="2" presetClass="entr" presetSubtype="4" decel="100000" fill="hold" grpId="0" nodeType="withEffect">
                                  <p:stCondLst>
                                    <p:cond delay="250"/>
                                  </p:stCondLst>
                                  <p:childTnLst>
                                    <p:set>
                                      <p:cBhvr>
                                        <p:cTn id="180" dur="1" fill="hold">
                                          <p:stCondLst>
                                            <p:cond delay="0"/>
                                          </p:stCondLst>
                                        </p:cTn>
                                        <p:tgtEl>
                                          <p:spTgt spid="97">
                                            <p:txEl>
                                              <p:pRg st="0" end="0"/>
                                            </p:txEl>
                                          </p:spTgt>
                                        </p:tgtEl>
                                        <p:attrNameLst>
                                          <p:attrName>style.visibility</p:attrName>
                                        </p:attrNameLst>
                                      </p:cBhvr>
                                      <p:to>
                                        <p:strVal val="visible"/>
                                      </p:to>
                                    </p:set>
                                    <p:anim calcmode="lin" valueType="num">
                                      <p:cBhvr additive="base">
                                        <p:cTn id="181"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3" fill="hold">
                            <p:stCondLst>
                              <p:cond delay="11750"/>
                            </p:stCondLst>
                            <p:childTnLst>
                              <p:par>
                                <p:cTn id="184" presetID="22" presetClass="entr" presetSubtype="8" fill="hold" nodeType="afterEffect">
                                  <p:stCondLst>
                                    <p:cond delay="0"/>
                                  </p:stCondLst>
                                  <p:childTnLst>
                                    <p:set>
                                      <p:cBhvr>
                                        <p:cTn id="185" dur="1" fill="hold">
                                          <p:stCondLst>
                                            <p:cond delay="0"/>
                                          </p:stCondLst>
                                        </p:cTn>
                                        <p:tgtEl>
                                          <p:spTgt spid="105"/>
                                        </p:tgtEl>
                                        <p:attrNameLst>
                                          <p:attrName>style.visibility</p:attrName>
                                        </p:attrNameLst>
                                      </p:cBhvr>
                                      <p:to>
                                        <p:strVal val="visible"/>
                                      </p:to>
                                    </p:set>
                                    <p:animEffect transition="in" filter="wipe(left)">
                                      <p:cBhvr>
                                        <p:cTn id="18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54" grpId="0" animBg="1"/>
      <p:bldP spid="55" grpId="0"/>
      <p:bldP spid="59" grpId="0" build="allAtOnce">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0-#ppt_h/2"/>
                          </p:val>
                        </p:tav>
                        <p:tav tm="100000">
                          <p:val>
                            <p:strVal val="#ppt_y"/>
                          </p:val>
                        </p:tav>
                      </p:tavLst>
                    </p:anim>
                  </p:childTnLst>
                </p:cTn>
              </p:par>
            </p:tnLst>
          </p:tmpl>
        </p:tmplLst>
      </p:bldP>
      <p:bldP spid="61" grpId="0" build="p">
        <p:tmplLst>
          <p:tmpl lvl="1">
            <p:tnLst>
              <p:par>
                <p:cTn presetID="2" presetClass="entr" presetSubtype="4"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decel="100000" fill="hold" nodeType="withEffect">
                  <p:stCondLst>
                    <p:cond delay="2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ppt_x"/>
                          </p:val>
                        </p:tav>
                        <p:tav tm="100000">
                          <p:val>
                            <p:strVal val="#ppt_x"/>
                          </p:val>
                        </p:tav>
                      </p:tavLst>
                    </p:anim>
                    <p:anim calcmode="lin" valueType="num">
                      <p:cBhvr additive="base">
                        <p:cTn dur="500" fill="hold"/>
                        <p:tgtEl>
                          <p:spTgt spid="62"/>
                        </p:tgtEl>
                        <p:attrNameLst>
                          <p:attrName>ppt_y</p:attrName>
                        </p:attrNameLst>
                      </p:cBhvr>
                      <p:tavLst>
                        <p:tav tm="0">
                          <p:val>
                            <p:strVal val="1+#ppt_h/2"/>
                          </p:val>
                        </p:tav>
                        <p:tav tm="100000">
                          <p:val>
                            <p:strVal val="#ppt_y"/>
                          </p:val>
                        </p:tav>
                      </p:tavLst>
                    </p:anim>
                  </p:childTnLst>
                </p:cTn>
              </p:par>
            </p:tnLst>
          </p:tmpl>
        </p:tmplLst>
      </p:bldP>
      <p:bldP spid="63" grpId="0" animBg="1"/>
      <p:bldP spid="64" grpId="0"/>
      <p:bldP spid="68" grpId="0" build="allAtOnce">
        <p:tmplLst>
          <p:tmpl lvl="1">
            <p:tnLst>
              <p:par>
                <p:cTn presetID="2" presetClass="entr" presetSubtype="1" decel="10000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ppt_x"/>
                          </p:val>
                        </p:tav>
                        <p:tav tm="100000">
                          <p:val>
                            <p:strVal val="#ppt_x"/>
                          </p:val>
                        </p:tav>
                      </p:tavLst>
                    </p:anim>
                    <p:anim calcmode="lin" valueType="num">
                      <p:cBhvr additive="base">
                        <p:cTn dur="500" fill="hold"/>
                        <p:tgtEl>
                          <p:spTgt spid="68"/>
                        </p:tgtEl>
                        <p:attrNameLst>
                          <p:attrName>ppt_y</p:attrName>
                        </p:attrNameLst>
                      </p:cBhvr>
                      <p:tavLst>
                        <p:tav tm="0">
                          <p:val>
                            <p:strVal val="0-#ppt_h/2"/>
                          </p:val>
                        </p:tav>
                        <p:tav tm="100000">
                          <p:val>
                            <p:strVal val="#ppt_y"/>
                          </p:val>
                        </p:tav>
                      </p:tavLst>
                    </p:anim>
                  </p:childTnLst>
                </p:cTn>
              </p:par>
            </p:tnLst>
          </p:tmpl>
        </p:tmplLst>
      </p:bldP>
      <p:bldP spid="78" grpId="0" build="p">
        <p:tmplLst>
          <p:tmpl lvl="1">
            <p:tnLst>
              <p:par>
                <p:cTn presetID="2" presetClass="entr" presetSubtype="4" decel="10000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decel="100000" fill="hold" nodeType="withEffect">
                  <p:stCondLst>
                    <p:cond delay="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1+#ppt_h/2"/>
                          </p:val>
                        </p:tav>
                        <p:tav tm="100000">
                          <p:val>
                            <p:strVal val="#ppt_y"/>
                          </p:val>
                        </p:tav>
                      </p:tavLst>
                    </p:anim>
                  </p:childTnLst>
                </p:cTn>
              </p:par>
            </p:tnLst>
          </p:tmpl>
        </p:tmplLst>
      </p:bldP>
      <p:bldP spid="80" grpId="0" animBg="1"/>
      <p:bldP spid="81" grpId="0"/>
      <p:bldP spid="85" grpId="0" build="allAtOnce">
        <p:tmplLst>
          <p:tmpl lvl="1">
            <p:tnLst>
              <p:par>
                <p:cTn presetID="2" presetClass="entr" presetSubtype="1" decel="10000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ppt_x"/>
                          </p:val>
                        </p:tav>
                        <p:tav tm="100000">
                          <p:val>
                            <p:strVal val="#ppt_x"/>
                          </p:val>
                        </p:tav>
                      </p:tavLst>
                    </p:anim>
                    <p:anim calcmode="lin" valueType="num">
                      <p:cBhvr additive="base">
                        <p:cTn dur="500" fill="hold"/>
                        <p:tgtEl>
                          <p:spTgt spid="85"/>
                        </p:tgtEl>
                        <p:attrNameLst>
                          <p:attrName>ppt_y</p:attrName>
                        </p:attrNameLst>
                      </p:cBhvr>
                      <p:tavLst>
                        <p:tav tm="0">
                          <p:val>
                            <p:strVal val="0-#ppt_h/2"/>
                          </p:val>
                        </p:tav>
                        <p:tav tm="100000">
                          <p:val>
                            <p:strVal val="#ppt_y"/>
                          </p:val>
                        </p:tav>
                      </p:tavLst>
                    </p:anim>
                  </p:childTnLst>
                </p:cTn>
              </p:par>
            </p:tnLst>
          </p:tmpl>
        </p:tmplLst>
      </p:bldP>
      <p:bldP spid="87" grpId="0" build="p">
        <p:tmplLst>
          <p:tmpl lvl="1">
            <p:tnLst>
              <p:par>
                <p:cTn presetID="2" presetClass="entr" presetSubtype="4" decel="100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88" grpId="0" build="p">
        <p:tmplLst>
          <p:tmpl lvl="1">
            <p:tnLst>
              <p:par>
                <p:cTn presetID="2" presetClass="entr" presetSubtype="4" decel="100000" fill="hold" nodeType="withEffect">
                  <p:stCondLst>
                    <p:cond delay="25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fill="hold"/>
                        <p:tgtEl>
                          <p:spTgt spid="88"/>
                        </p:tgtEl>
                        <p:attrNameLst>
                          <p:attrName>ppt_x</p:attrName>
                        </p:attrNameLst>
                      </p:cBhvr>
                      <p:tavLst>
                        <p:tav tm="0">
                          <p:val>
                            <p:strVal val="#ppt_x"/>
                          </p:val>
                        </p:tav>
                        <p:tav tm="100000">
                          <p:val>
                            <p:strVal val="#ppt_x"/>
                          </p:val>
                        </p:tav>
                      </p:tavLst>
                    </p:anim>
                    <p:anim calcmode="lin" valueType="num">
                      <p:cBhvr additive="base">
                        <p:cTn dur="500" fill="hold"/>
                        <p:tgtEl>
                          <p:spTgt spid="88"/>
                        </p:tgtEl>
                        <p:attrNameLst>
                          <p:attrName>ppt_y</p:attrName>
                        </p:attrNameLst>
                      </p:cBhvr>
                      <p:tavLst>
                        <p:tav tm="0">
                          <p:val>
                            <p:strVal val="1+#ppt_h/2"/>
                          </p:val>
                        </p:tav>
                        <p:tav tm="100000">
                          <p:val>
                            <p:strVal val="#ppt_y"/>
                          </p:val>
                        </p:tav>
                      </p:tavLst>
                    </p:anim>
                  </p:childTnLst>
                </p:cTn>
              </p:par>
            </p:tnLst>
          </p:tmpl>
        </p:tmplLst>
      </p:bldP>
      <p:bldP spid="89" grpId="0" animBg="1"/>
      <p:bldP spid="90" grpId="0"/>
      <p:bldP spid="94" grpId="0" build="allAtOnce">
        <p:tmplLst>
          <p:tmpl lvl="1">
            <p:tnLst>
              <p:par>
                <p:cTn presetID="2" presetClass="entr" presetSubtype="1" decel="100000"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fill="hold"/>
                        <p:tgtEl>
                          <p:spTgt spid="94"/>
                        </p:tgtEl>
                        <p:attrNameLst>
                          <p:attrName>ppt_x</p:attrName>
                        </p:attrNameLst>
                      </p:cBhvr>
                      <p:tavLst>
                        <p:tav tm="0">
                          <p:val>
                            <p:strVal val="#ppt_x"/>
                          </p:val>
                        </p:tav>
                        <p:tav tm="100000">
                          <p:val>
                            <p:strVal val="#ppt_x"/>
                          </p:val>
                        </p:tav>
                      </p:tavLst>
                    </p:anim>
                    <p:anim calcmode="lin" valueType="num">
                      <p:cBhvr additive="base">
                        <p:cTn dur="500" fill="hold"/>
                        <p:tgtEl>
                          <p:spTgt spid="94"/>
                        </p:tgtEl>
                        <p:attrNameLst>
                          <p:attrName>ppt_y</p:attrName>
                        </p:attrNameLst>
                      </p:cBhvr>
                      <p:tavLst>
                        <p:tav tm="0">
                          <p:val>
                            <p:strVal val="0-#ppt_h/2"/>
                          </p:val>
                        </p:tav>
                        <p:tav tm="100000">
                          <p:val>
                            <p:strVal val="#ppt_y"/>
                          </p:val>
                        </p:tav>
                      </p:tavLst>
                    </p:anim>
                  </p:childTnLst>
                </p:cTn>
              </p:par>
            </p:tnLst>
          </p:tmpl>
        </p:tmplLst>
      </p:bldP>
      <p:bldP spid="96" grpId="0" build="p">
        <p:tmplLst>
          <p:tmpl lvl="1">
            <p:tnLst>
              <p:par>
                <p:cTn presetID="2" presetClass="entr" presetSubtype="4" decel="100000"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fill="hold"/>
                        <p:tgtEl>
                          <p:spTgt spid="96"/>
                        </p:tgtEl>
                        <p:attrNameLst>
                          <p:attrName>ppt_x</p:attrName>
                        </p:attrNameLst>
                      </p:cBhvr>
                      <p:tavLst>
                        <p:tav tm="0">
                          <p:val>
                            <p:strVal val="#ppt_x"/>
                          </p:val>
                        </p:tav>
                        <p:tav tm="100000">
                          <p:val>
                            <p:strVal val="#ppt_x"/>
                          </p:val>
                        </p:tav>
                      </p:tavLst>
                    </p:anim>
                    <p:anim calcmode="lin" valueType="num">
                      <p:cBhvr additive="base">
                        <p:cTn dur="500" fill="hold"/>
                        <p:tgtEl>
                          <p:spTgt spid="96"/>
                        </p:tgtEl>
                        <p:attrNameLst>
                          <p:attrName>ppt_y</p:attrName>
                        </p:attrNameLst>
                      </p:cBhvr>
                      <p:tavLst>
                        <p:tav tm="0">
                          <p:val>
                            <p:strVal val="1+#ppt_h/2"/>
                          </p:val>
                        </p:tav>
                        <p:tav tm="100000">
                          <p:val>
                            <p:strVal val="#ppt_y"/>
                          </p:val>
                        </p:tav>
                      </p:tavLst>
                    </p:anim>
                  </p:childTnLst>
                </p:cTn>
              </p:par>
            </p:tnLst>
          </p:tmpl>
        </p:tmplLst>
      </p:bldP>
      <p:bldP spid="97" grpId="0" build="p">
        <p:tmplLst>
          <p:tmpl lvl="1">
            <p:tnLst>
              <p:par>
                <p:cTn presetID="2" presetClass="entr" presetSubtype="4" decel="100000" fill="hold" nodeType="withEffect">
                  <p:stCondLst>
                    <p:cond delay="25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fill="hold"/>
                        <p:tgtEl>
                          <p:spTgt spid="97"/>
                        </p:tgtEl>
                        <p:attrNameLst>
                          <p:attrName>ppt_x</p:attrName>
                        </p:attrNameLst>
                      </p:cBhvr>
                      <p:tavLst>
                        <p:tav tm="0">
                          <p:val>
                            <p:strVal val="#ppt_x"/>
                          </p:val>
                        </p:tav>
                        <p:tav tm="100000">
                          <p:val>
                            <p:strVal val="#ppt_x"/>
                          </p:val>
                        </p:tav>
                      </p:tavLst>
                    </p:anim>
                    <p:anim calcmode="lin" valueType="num">
                      <p:cBhvr additive="base">
                        <p:cTn dur="500" fill="hold"/>
                        <p:tgtEl>
                          <p:spTgt spid="97"/>
                        </p:tgtEl>
                        <p:attrNameLst>
                          <p:attrName>ppt_y</p:attrName>
                        </p:attrNameLst>
                      </p:cBhvr>
                      <p:tavLst>
                        <p:tav tm="0">
                          <p:val>
                            <p:strVal val="1+#ppt_h/2"/>
                          </p:val>
                        </p:tav>
                        <p:tav tm="100000">
                          <p:val>
                            <p:strVal val="#ppt_y"/>
                          </p:val>
                        </p:tav>
                      </p:tavLst>
                    </p:anim>
                  </p:childTnLst>
                </p:cTn>
              </p:par>
            </p:tnLst>
          </p:tmpl>
        </p:tmplLst>
      </p:bldP>
      <p:bldP spid="98" grpId="0" animBg="1"/>
      <p:bldP spid="99" grpId="0"/>
      <p:bldP spid="103" grpId="0" build="allAtOnce">
        <p:tmplLst>
          <p:tmpl lvl="1">
            <p:tnLst>
              <p:par>
                <p:cTn presetID="2" presetClass="entr" presetSubtype="1" decel="10000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fill="hold"/>
                        <p:tgtEl>
                          <p:spTgt spid="103"/>
                        </p:tgtEl>
                        <p:attrNameLst>
                          <p:attrName>ppt_x</p:attrName>
                        </p:attrNameLst>
                      </p:cBhvr>
                      <p:tavLst>
                        <p:tav tm="0">
                          <p:val>
                            <p:strVal val="#ppt_x"/>
                          </p:val>
                        </p:tav>
                        <p:tav tm="100000">
                          <p:val>
                            <p:strVal val="#ppt_x"/>
                          </p:val>
                        </p:tav>
                      </p:tavLst>
                    </p:anim>
                    <p:anim calcmode="lin" valueType="num">
                      <p:cBhvr additive="base">
                        <p:cTn dur="500" fill="hold"/>
                        <p:tgtEl>
                          <p:spTgt spid="103"/>
                        </p:tgtEl>
                        <p:attrNameLst>
                          <p:attrName>ppt_y</p:attrName>
                        </p:attrNameLst>
                      </p:cBhvr>
                      <p:tavLst>
                        <p:tav tm="0">
                          <p:val>
                            <p:strVal val="0-#ppt_h/2"/>
                          </p:val>
                        </p:tav>
                        <p:tav tm="100000">
                          <p:val>
                            <p:strVal val="#ppt_y"/>
                          </p:val>
                        </p:tav>
                      </p:tavLst>
                    </p:anim>
                  </p:childTnLst>
                </p:cTn>
              </p:par>
            </p:tnLst>
          </p:tmpl>
        </p:tmplLst>
      </p:bldP>
    </p:bldLst>
  </p:timing>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grpSp>
        <p:nvGrpSpPr>
          <p:cNvPr id="27" name="グループ化 26"/>
          <p:cNvGrpSpPr/>
          <p:nvPr userDrawn="1"/>
        </p:nvGrpSpPr>
        <p:grpSpPr>
          <a:xfrm>
            <a:off x="16412560" y="7386733"/>
            <a:ext cx="5951628" cy="4559833"/>
            <a:chOff x="1438350" y="5540049"/>
            <a:chExt cx="4464496" cy="3419875"/>
          </a:xfrm>
        </p:grpSpPr>
        <p:sp>
          <p:nvSpPr>
            <p:cNvPr id="28" name="正方形/長方形 27"/>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29" name="二等辺三角形 28"/>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grpSp>
        <p:nvGrpSpPr>
          <p:cNvPr id="23" name="グループ化 22"/>
          <p:cNvGrpSpPr/>
          <p:nvPr userDrawn="1"/>
        </p:nvGrpSpPr>
        <p:grpSpPr>
          <a:xfrm>
            <a:off x="9213117" y="7386733"/>
            <a:ext cx="5951628" cy="4559833"/>
            <a:chOff x="1438350" y="5540049"/>
            <a:chExt cx="4464496" cy="3419875"/>
          </a:xfrm>
        </p:grpSpPr>
        <p:sp>
          <p:nvSpPr>
            <p:cNvPr id="25" name="正方形/長方形 24"/>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26" name="二等辺三角形 25"/>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grpSp>
        <p:nvGrpSpPr>
          <p:cNvPr id="6" name="グループ化 5"/>
          <p:cNvGrpSpPr/>
          <p:nvPr userDrawn="1"/>
        </p:nvGrpSpPr>
        <p:grpSpPr>
          <a:xfrm>
            <a:off x="1917467" y="7386733"/>
            <a:ext cx="5951628" cy="4559833"/>
            <a:chOff x="1438350" y="5540049"/>
            <a:chExt cx="4464496" cy="3419875"/>
          </a:xfrm>
        </p:grpSpPr>
        <p:sp>
          <p:nvSpPr>
            <p:cNvPr id="20" name="正方形/長方形 19"/>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21" name="二等辺三角形 20"/>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8" name="正方形/長方形 7"/>
          <p:cNvSpPr/>
          <p:nvPr userDrawn="1"/>
        </p:nvSpPr>
        <p:spPr>
          <a:xfrm>
            <a:off x="212" y="6785992"/>
            <a:ext cx="24377438"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 name="円/楕円 3"/>
          <p:cNvSpPr/>
          <p:nvPr userDrawn="1"/>
        </p:nvSpPr>
        <p:spPr>
          <a:xfrm>
            <a:off x="4509305" y="6473958"/>
            <a:ext cx="767952" cy="768085"/>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10" name="円/楕円 9"/>
          <p:cNvSpPr/>
          <p:nvPr userDrawn="1"/>
        </p:nvSpPr>
        <p:spPr>
          <a:xfrm>
            <a:off x="11803791" y="6473958"/>
            <a:ext cx="767952" cy="768085"/>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12" name="円/楕円 11"/>
          <p:cNvSpPr/>
          <p:nvPr userDrawn="1"/>
        </p:nvSpPr>
        <p:spPr>
          <a:xfrm>
            <a:off x="19004398" y="6473958"/>
            <a:ext cx="767952" cy="768085"/>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14" name="テキスト プレースホルダー 11"/>
          <p:cNvSpPr>
            <a:spLocks noGrp="1"/>
          </p:cNvSpPr>
          <p:nvPr>
            <p:ph type="body" sz="quarter" idx="33" hasCustomPrompt="1"/>
          </p:nvPr>
        </p:nvSpPr>
        <p:spPr>
          <a:xfrm>
            <a:off x="2013461" y="4049688"/>
            <a:ext cx="5855634" cy="2304256"/>
          </a:xfrm>
        </p:spPr>
        <p:txBody>
          <a:bodyPr anchor="ctr">
            <a:noAutofit/>
          </a:bodyPr>
          <a:lstStyle>
            <a:lvl1pPr algn="ctr">
              <a:defRPr sz="19997">
                <a:solidFill>
                  <a:schemeClr val="bg2">
                    <a:alpha val="50000"/>
                  </a:schemeClr>
                </a:solidFill>
                <a:latin typeface="+mj-lt"/>
              </a:defRPr>
            </a:lvl1pPr>
          </a:lstStyle>
          <a:p>
            <a:pPr lvl="0"/>
            <a:r>
              <a:rPr lang="en-US" altLang="ja-JP" dirty="0"/>
              <a:t>0000</a:t>
            </a:r>
            <a:endParaRPr lang="en-US" dirty="0"/>
          </a:p>
        </p:txBody>
      </p:sp>
      <p:sp>
        <p:nvSpPr>
          <p:cNvPr id="15" name="テキスト プレースホルダー 11"/>
          <p:cNvSpPr>
            <a:spLocks noGrp="1"/>
          </p:cNvSpPr>
          <p:nvPr>
            <p:ph type="body" sz="quarter" idx="34" hasCustomPrompt="1"/>
          </p:nvPr>
        </p:nvSpPr>
        <p:spPr>
          <a:xfrm>
            <a:off x="9259950" y="4049688"/>
            <a:ext cx="5855634" cy="2304256"/>
          </a:xfrm>
        </p:spPr>
        <p:txBody>
          <a:bodyPr anchor="ctr">
            <a:noAutofit/>
          </a:bodyPr>
          <a:lstStyle>
            <a:lvl1pPr algn="ctr">
              <a:defRPr sz="19997">
                <a:solidFill>
                  <a:schemeClr val="bg2">
                    <a:alpha val="50000"/>
                  </a:schemeClr>
                </a:solidFill>
                <a:latin typeface="+mj-lt"/>
              </a:defRPr>
            </a:lvl1pPr>
          </a:lstStyle>
          <a:p>
            <a:pPr lvl="0"/>
            <a:r>
              <a:rPr lang="en-US" altLang="ja-JP" dirty="0"/>
              <a:t>0000</a:t>
            </a:r>
            <a:endParaRPr lang="en-US" dirty="0"/>
          </a:p>
        </p:txBody>
      </p:sp>
      <p:sp>
        <p:nvSpPr>
          <p:cNvPr id="16" name="テキスト プレースホルダー 11"/>
          <p:cNvSpPr>
            <a:spLocks noGrp="1"/>
          </p:cNvSpPr>
          <p:nvPr>
            <p:ph type="body" sz="quarter" idx="35" hasCustomPrompt="1"/>
          </p:nvPr>
        </p:nvSpPr>
        <p:spPr>
          <a:xfrm>
            <a:off x="16508554" y="4049688"/>
            <a:ext cx="5855634" cy="2304256"/>
          </a:xfrm>
        </p:spPr>
        <p:txBody>
          <a:bodyPr anchor="ctr">
            <a:noAutofit/>
          </a:bodyPr>
          <a:lstStyle>
            <a:lvl1pPr algn="ctr">
              <a:defRPr sz="19997">
                <a:solidFill>
                  <a:schemeClr val="bg2">
                    <a:alpha val="50000"/>
                  </a:schemeClr>
                </a:solidFill>
                <a:latin typeface="+mj-lt"/>
              </a:defRPr>
            </a:lvl1pPr>
          </a:lstStyle>
          <a:p>
            <a:pPr lvl="0"/>
            <a:r>
              <a:rPr lang="en-US" altLang="ja-JP" dirty="0"/>
              <a:t>0000</a:t>
            </a:r>
            <a:endParaRPr lang="en-US" dirty="0"/>
          </a:p>
        </p:txBody>
      </p:sp>
      <p:sp>
        <p:nvSpPr>
          <p:cNvPr id="19" name="テキスト プレースホルダー 11"/>
          <p:cNvSpPr>
            <a:spLocks noGrp="1"/>
          </p:cNvSpPr>
          <p:nvPr>
            <p:ph type="body" sz="quarter" idx="15" hasCustomPrompt="1"/>
          </p:nvPr>
        </p:nvSpPr>
        <p:spPr>
          <a:xfrm>
            <a:off x="2013461" y="8010128"/>
            <a:ext cx="5759640" cy="3744416"/>
          </a:xfrm>
        </p:spPr>
        <p:txBody>
          <a:bodyPr anchor="ctr">
            <a:noAutofit/>
          </a:bodyPr>
          <a:lstStyle>
            <a:lvl1pPr marL="457120" indent="-457120" algn="l">
              <a:buClr>
                <a:schemeClr val="accent1"/>
              </a:buClr>
              <a:buFont typeface="Wingdings" panose="05000000000000000000" pitchFamily="2" charset="2"/>
              <a:buChar char="q"/>
              <a:defRPr sz="3199">
                <a:solidFill>
                  <a:schemeClr val="bg1"/>
                </a:solidFill>
                <a:latin typeface="+mn-lt"/>
              </a:defRPr>
            </a:lvl1pPr>
          </a:lstStyle>
          <a:p>
            <a:pPr lvl="0"/>
            <a:r>
              <a:rPr lang="en-US" altLang="ja-JP" dirty="0"/>
              <a:t>Item</a:t>
            </a:r>
          </a:p>
          <a:p>
            <a:pPr lvl="0"/>
            <a:r>
              <a:rPr lang="en-US" altLang="ja-JP" dirty="0"/>
              <a:t>Item</a:t>
            </a:r>
            <a:endParaRPr lang="en-US" dirty="0"/>
          </a:p>
        </p:txBody>
      </p:sp>
      <p:sp>
        <p:nvSpPr>
          <p:cNvPr id="22" name="テキスト プレースホルダー 11"/>
          <p:cNvSpPr>
            <a:spLocks noGrp="1"/>
          </p:cNvSpPr>
          <p:nvPr>
            <p:ph type="body" sz="quarter" idx="37" hasCustomPrompt="1"/>
          </p:nvPr>
        </p:nvSpPr>
        <p:spPr>
          <a:xfrm>
            <a:off x="9309004" y="8010128"/>
            <a:ext cx="5759641" cy="3744416"/>
          </a:xfrm>
        </p:spPr>
        <p:txBody>
          <a:bodyPr anchor="ctr">
            <a:noAutofit/>
          </a:bodyPr>
          <a:lstStyle>
            <a:lvl1pPr marL="457120" indent="-457120" algn="l">
              <a:buClr>
                <a:schemeClr val="accent1"/>
              </a:buClr>
              <a:buFont typeface="Wingdings" panose="05000000000000000000" pitchFamily="2" charset="2"/>
              <a:buChar char="q"/>
              <a:defRPr sz="3199">
                <a:solidFill>
                  <a:schemeClr val="bg1"/>
                </a:solidFill>
                <a:latin typeface="+mn-lt"/>
              </a:defRPr>
            </a:lvl1pPr>
          </a:lstStyle>
          <a:p>
            <a:pPr lvl="0"/>
            <a:r>
              <a:rPr lang="en-US" altLang="ja-JP" dirty="0"/>
              <a:t>Item </a:t>
            </a:r>
          </a:p>
          <a:p>
            <a:pPr lvl="0"/>
            <a:r>
              <a:rPr lang="en-US" altLang="ja-JP" dirty="0"/>
              <a:t>Item</a:t>
            </a:r>
            <a:endParaRPr lang="en-US" dirty="0"/>
          </a:p>
        </p:txBody>
      </p:sp>
      <p:sp>
        <p:nvSpPr>
          <p:cNvPr id="24" name="テキスト プレースホルダー 11"/>
          <p:cNvSpPr>
            <a:spLocks noGrp="1"/>
          </p:cNvSpPr>
          <p:nvPr>
            <p:ph type="body" sz="quarter" idx="39" hasCustomPrompt="1"/>
          </p:nvPr>
        </p:nvSpPr>
        <p:spPr>
          <a:xfrm>
            <a:off x="16508554" y="8010128"/>
            <a:ext cx="5759640" cy="3744416"/>
          </a:xfrm>
        </p:spPr>
        <p:txBody>
          <a:bodyPr anchor="ctr">
            <a:noAutofit/>
          </a:bodyPr>
          <a:lstStyle>
            <a:lvl1pPr marL="457120" indent="-457120" algn="l">
              <a:buClr>
                <a:schemeClr val="accent1"/>
              </a:buClr>
              <a:buFont typeface="Wingdings" panose="05000000000000000000" pitchFamily="2" charset="2"/>
              <a:buChar char="q"/>
              <a:defRPr sz="3199">
                <a:solidFill>
                  <a:schemeClr val="bg1"/>
                </a:solidFill>
                <a:latin typeface="+mn-lt"/>
              </a:defRPr>
            </a:lvl1pPr>
          </a:lstStyle>
          <a:p>
            <a:pPr lvl="0"/>
            <a:r>
              <a:rPr lang="en-US" altLang="ja-JP" dirty="0"/>
              <a:t>Item</a:t>
            </a:r>
          </a:p>
          <a:p>
            <a:pPr lvl="0"/>
            <a:r>
              <a:rPr lang="en-US" altLang="ja-JP" dirty="0"/>
              <a:t>Item</a:t>
            </a:r>
            <a:endParaRPr lang="en-US" dirty="0"/>
          </a:p>
        </p:txBody>
      </p:sp>
    </p:spTree>
    <p:extLst>
      <p:ext uri="{BB962C8B-B14F-4D97-AF65-F5344CB8AC3E}">
        <p14:creationId xmlns:p14="http://schemas.microsoft.com/office/powerpoint/2010/main" val="222395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9">
                                            <p:txEl>
                                              <p:pRg st="1" end="1"/>
                                            </p:txEl>
                                          </p:spTgt>
                                        </p:tgtEl>
                                        <p:attrNameLst>
                                          <p:attrName>style.visibility</p:attrName>
                                        </p:attrNameLst>
                                      </p:cBhvr>
                                      <p:to>
                                        <p:strVal val="visible"/>
                                      </p:to>
                                    </p:set>
                                    <p:anim calcmode="lin" valueType="num">
                                      <p:cBhvr additive="base">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1" decel="100000" fill="hold" grpId="0" nodeType="afterEffect">
                                  <p:stCondLst>
                                    <p:cond delay="5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2">
                                            <p:txEl>
                                              <p:pRg st="1" end="1"/>
                                            </p:txEl>
                                          </p:spTgt>
                                        </p:tgtEl>
                                        <p:attrNameLst>
                                          <p:attrName>style.visibility</p:attrName>
                                        </p:attrNameLst>
                                      </p:cBhvr>
                                      <p:to>
                                        <p:strVal val="visible"/>
                                      </p:to>
                                    </p:set>
                                    <p:anim calcmode="lin" valueType="num">
                                      <p:cBhvr additive="base">
                                        <p:cTn id="4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1" decel="100000" fill="hold" grpId="0" nodeType="afterEffect">
                                  <p:stCondLst>
                                    <p:cond delay="50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58" presetID="2" presetClass="entr" presetSubtype="8" decel="10000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4" decel="100000" fill="hold" grpId="0" nodeType="withEffect">
                                  <p:stCondLst>
                                    <p:cond delay="75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decel="100000" fill="hold" grpId="0" nodeType="withEffect">
                                  <p:stCondLst>
                                    <p:cond delay="750"/>
                                  </p:stCondLst>
                                  <p:childTnLst>
                                    <p:set>
                                      <p:cBhvr>
                                        <p:cTn id="67" dur="1" fill="hold">
                                          <p:stCondLst>
                                            <p:cond delay="0"/>
                                          </p:stCondLst>
                                        </p:cTn>
                                        <p:tgtEl>
                                          <p:spTgt spid="24">
                                            <p:txEl>
                                              <p:pRg st="1" end="1"/>
                                            </p:txEl>
                                          </p:spTgt>
                                        </p:tgtEl>
                                        <p:attrNameLst>
                                          <p:attrName>style.visibility</p:attrName>
                                        </p:attrNameLst>
                                      </p:cBhvr>
                                      <p:to>
                                        <p:strVal val="visible"/>
                                      </p:to>
                                    </p:set>
                                    <p:anim calcmode="lin" valueType="num">
                                      <p:cBhvr additive="base">
                                        <p:cTn id="6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4" grpId="0" animBg="1"/>
      <p:bldP spid="10" grpId="0" animBg="1"/>
      <p:bldP spid="12" grpId="0" animBg="1"/>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1"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decel="10000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9"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2"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4"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28263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3" name="テキスト プレースホルダー 11"/>
          <p:cNvSpPr>
            <a:spLocks noGrp="1"/>
          </p:cNvSpPr>
          <p:nvPr>
            <p:ph type="body" sz="quarter" idx="15" hasCustomPrompt="1"/>
          </p:nvPr>
        </p:nvSpPr>
        <p:spPr>
          <a:xfrm>
            <a:off x="1245509" y="4169701"/>
            <a:ext cx="21886631" cy="6048672"/>
          </a:xfrm>
        </p:spPr>
        <p:txBody>
          <a:bodyPr anchor="ctr">
            <a:noAutofit/>
          </a:bodyPr>
          <a:lstStyle>
            <a:lvl1pPr algn="l">
              <a:spcBef>
                <a:spcPts val="1466"/>
              </a:spcBef>
              <a:defRPr sz="3199">
                <a:solidFill>
                  <a:schemeClr val="bg1"/>
                </a:solidFill>
                <a:latin typeface="+mn-lt"/>
              </a:defRPr>
            </a:lvl1pPr>
          </a:lstStyle>
          <a:p>
            <a:pPr lvl="0"/>
            <a:r>
              <a:rPr lang="en-US" altLang="ja-JP" dirty="0"/>
              <a:t>Text Here</a:t>
            </a:r>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197246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1245510" y="5129808"/>
            <a:ext cx="21788257"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1245510" y="5993904"/>
            <a:ext cx="21788257" cy="3072341"/>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86654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1245510" y="3785659"/>
            <a:ext cx="21788257"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1245510" y="4649755"/>
            <a:ext cx="21788257" cy="3072341"/>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1247889" y="8106139"/>
            <a:ext cx="21788257"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1247889" y="8970235"/>
            <a:ext cx="21788257" cy="3072341"/>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414933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2" decel="10000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decel="100000"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2" decel="10000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569209590"/>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637007" y="3113618"/>
            <a:ext cx="23408052" cy="5568949"/>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9088" h="4176712">
                <a:moveTo>
                  <a:pt x="2400300" y="0"/>
                </a:moveTo>
                <a:lnTo>
                  <a:pt x="17559088" y="0"/>
                </a:lnTo>
                <a:lnTo>
                  <a:pt x="15146088" y="4176712"/>
                </a:lnTo>
                <a:lnTo>
                  <a:pt x="0" y="4164012"/>
                </a:lnTo>
                <a:lnTo>
                  <a:pt x="2400300"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Add Image</a:t>
            </a:r>
          </a:p>
        </p:txBody>
      </p:sp>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2" name="テキスト プレースホルダー 11"/>
          <p:cNvSpPr>
            <a:spLocks noGrp="1"/>
          </p:cNvSpPr>
          <p:nvPr>
            <p:ph type="body" sz="quarter" idx="14" hasCustomPrompt="1"/>
          </p:nvPr>
        </p:nvSpPr>
        <p:spPr>
          <a:xfrm>
            <a:off x="1245509" y="9354278"/>
            <a:ext cx="21790637"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1245509" y="10218374"/>
            <a:ext cx="21790637" cy="2253412"/>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1878047" y="5524734"/>
            <a:ext cx="9015732" cy="1218988"/>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17277913" y="5524734"/>
            <a:ext cx="9015732" cy="1218988"/>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13165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Images - 2 Columns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1290164" y="3287675"/>
            <a:ext cx="11341300" cy="5106495"/>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748174" y="5425278"/>
            <a:ext cx="7849072" cy="1218988"/>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6842615" y="5019555"/>
            <a:ext cx="7849072" cy="1218988"/>
          </a:xfrm>
          <a:blipFill>
            <a:blip r:embed="rId2"/>
            <a:stretch>
              <a:fillRect/>
            </a:stretch>
          </a:blipFill>
        </p:spPr>
        <p:txBody>
          <a:bodyPr/>
          <a:lstStyle/>
          <a:p>
            <a:pPr lvl="0"/>
            <a:r>
              <a:rPr lang="en-US" dirty="0"/>
              <a:t> </a:t>
            </a:r>
          </a:p>
        </p:txBody>
      </p:sp>
      <p:sp>
        <p:nvSpPr>
          <p:cNvPr id="14" name="図プレースホルダー 5"/>
          <p:cNvSpPr>
            <a:spLocks noGrp="1"/>
          </p:cNvSpPr>
          <p:nvPr>
            <p:ph type="pic" sz="quarter" idx="21" hasCustomPrompt="1"/>
          </p:nvPr>
        </p:nvSpPr>
        <p:spPr>
          <a:xfrm>
            <a:off x="12124270" y="4187726"/>
            <a:ext cx="11341300" cy="5106495"/>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12" name="テキスト プレースホルダー 11"/>
          <p:cNvSpPr>
            <a:spLocks noGrp="1"/>
          </p:cNvSpPr>
          <p:nvPr>
            <p:ph type="body" sz="quarter" idx="14" hasCustomPrompt="1"/>
          </p:nvPr>
        </p:nvSpPr>
        <p:spPr>
          <a:xfrm>
            <a:off x="1245509" y="8874223"/>
            <a:ext cx="8063496"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1245509" y="9738320"/>
            <a:ext cx="8063496" cy="1728192"/>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4" hasCustomPrompt="1"/>
          </p:nvPr>
        </p:nvSpPr>
        <p:spPr>
          <a:xfrm>
            <a:off x="12187767" y="9793462"/>
            <a:ext cx="8063496"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25" hasCustomPrompt="1"/>
          </p:nvPr>
        </p:nvSpPr>
        <p:spPr>
          <a:xfrm>
            <a:off x="12187767" y="10657559"/>
            <a:ext cx="8063496" cy="1728192"/>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6" name="コンテンツ プレースホルダー 11"/>
          <p:cNvSpPr>
            <a:spLocks noGrp="1"/>
          </p:cNvSpPr>
          <p:nvPr>
            <p:ph sz="quarter" idx="23" hasCustomPrompt="1"/>
          </p:nvPr>
        </p:nvSpPr>
        <p:spPr>
          <a:xfrm rot="18000000">
            <a:off x="17676722" y="5919606"/>
            <a:ext cx="7849072" cy="1218988"/>
          </a:xfrm>
          <a:blipFill>
            <a:blip r:embed="rId2"/>
            <a:stretch>
              <a:fillRect/>
            </a:stretch>
          </a:blipFill>
        </p:spPr>
        <p:txBody>
          <a:bodyPr/>
          <a:lstStyle/>
          <a:p>
            <a:pPr lvl="0"/>
            <a:r>
              <a:rPr lang="en-US" dirty="0"/>
              <a:t> </a:t>
            </a:r>
          </a:p>
        </p:txBody>
      </p:sp>
      <p:sp>
        <p:nvSpPr>
          <p:cNvPr id="15" name="コンテンツ プレースホルダー 11"/>
          <p:cNvSpPr>
            <a:spLocks noGrp="1"/>
          </p:cNvSpPr>
          <p:nvPr>
            <p:ph sz="quarter" idx="22" hasCustomPrompt="1"/>
          </p:nvPr>
        </p:nvSpPr>
        <p:spPr>
          <a:xfrm rot="7200000">
            <a:off x="10085932" y="6325329"/>
            <a:ext cx="7849072" cy="1218988"/>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30659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fade">
                                      <p:cBhvr>
                                        <p:cTn id="39" dur="500"/>
                                        <p:tgtEl>
                                          <p:spTgt spid="15">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500"/>
                                        <p:tgtEl>
                                          <p:spTgt spid="15">
                                            <p:txEl>
                                              <p:pRg st="0" end="0"/>
                                            </p:txEl>
                                          </p:spTgt>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250"/>
                            </p:stCondLst>
                            <p:childTnLst>
                              <p:par>
                                <p:cTn id="48" presetID="10" presetClass="entr" presetSubtype="0" fill="hold" grpId="0" nodeType="after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fade">
                                      <p:cBhvr>
                                        <p:cTn id="50" dur="500"/>
                                        <p:tgtEl>
                                          <p:spTgt spid="16">
                                            <p:bg/>
                                          </p:spTgt>
                                        </p:tgtEl>
                                      </p:cBhvr>
                                    </p:animEffect>
                                  </p:childTnLst>
                                </p:cTn>
                              </p:par>
                            </p:childTnLst>
                          </p:cTn>
                        </p:par>
                        <p:par>
                          <p:cTn id="51" fill="hold">
                            <p:stCondLst>
                              <p:cond delay="5750"/>
                            </p:stCondLst>
                            <p:childTnLst>
                              <p:par>
                                <p:cTn id="52" presetID="10" presetClass="entr" presetSubtype="0"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par>
                          <p:cTn id="55" fill="hold">
                            <p:stCondLst>
                              <p:cond delay="6250"/>
                            </p:stCondLst>
                            <p:childTnLst>
                              <p:par>
                                <p:cTn id="56" presetID="2" presetClass="entr" presetSubtype="2" decel="10000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 calcmode="lin" valueType="num">
                                      <p:cBhvr additive="base">
                                        <p:cTn id="5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8">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16" grpId="0" build="p"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1637592" y="3383687"/>
            <a:ext cx="8125838" cy="3658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21" name="図プレースホルダー 5"/>
          <p:cNvSpPr>
            <a:spLocks noGrp="1"/>
          </p:cNvSpPr>
          <p:nvPr>
            <p:ph type="pic" sz="quarter" idx="21" hasCustomPrompt="1"/>
          </p:nvPr>
        </p:nvSpPr>
        <p:spPr>
          <a:xfrm>
            <a:off x="7581113" y="3391309"/>
            <a:ext cx="8125838" cy="3658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2" name="図プレースホルダー 5"/>
          <p:cNvSpPr>
            <a:spLocks noGrp="1"/>
          </p:cNvSpPr>
          <p:nvPr>
            <p:ph type="pic" sz="quarter" idx="22" hasCustomPrompt="1"/>
          </p:nvPr>
        </p:nvSpPr>
        <p:spPr>
          <a:xfrm>
            <a:off x="13532741" y="3391309"/>
            <a:ext cx="8125838" cy="3658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3" name="図プレースホルダー 5"/>
          <p:cNvSpPr>
            <a:spLocks noGrp="1"/>
          </p:cNvSpPr>
          <p:nvPr>
            <p:ph type="pic" sz="quarter" idx="23" hasCustomPrompt="1"/>
          </p:nvPr>
        </p:nvSpPr>
        <p:spPr>
          <a:xfrm>
            <a:off x="19484369" y="3391309"/>
            <a:ext cx="8125838" cy="3658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4" name="図プレースホルダー 5"/>
          <p:cNvSpPr>
            <a:spLocks noGrp="1"/>
          </p:cNvSpPr>
          <p:nvPr>
            <p:ph type="pic" sz="quarter" idx="24" hasCustomPrompt="1"/>
          </p:nvPr>
        </p:nvSpPr>
        <p:spPr>
          <a:xfrm>
            <a:off x="-2656593" y="7766400"/>
            <a:ext cx="8125838" cy="3658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baseline="0"/>
            </a:lvl1pPr>
          </a:lstStyle>
          <a:p>
            <a:r>
              <a:rPr lang="en-US" dirty="0"/>
              <a:t>                       Add Image</a:t>
            </a:r>
          </a:p>
        </p:txBody>
      </p:sp>
      <p:sp>
        <p:nvSpPr>
          <p:cNvPr id="25" name="図プレースホルダー 5"/>
          <p:cNvSpPr>
            <a:spLocks noGrp="1"/>
          </p:cNvSpPr>
          <p:nvPr>
            <p:ph type="pic" sz="quarter" idx="25" hasCustomPrompt="1"/>
          </p:nvPr>
        </p:nvSpPr>
        <p:spPr>
          <a:xfrm>
            <a:off x="3261384" y="7766247"/>
            <a:ext cx="8125838" cy="3658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6" name="図プレースホルダー 5"/>
          <p:cNvSpPr>
            <a:spLocks noGrp="1"/>
          </p:cNvSpPr>
          <p:nvPr>
            <p:ph type="pic" sz="quarter" idx="26" hasCustomPrompt="1"/>
          </p:nvPr>
        </p:nvSpPr>
        <p:spPr>
          <a:xfrm>
            <a:off x="9213011" y="7766247"/>
            <a:ext cx="8125838" cy="3658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7" name="図プレースホルダー 5"/>
          <p:cNvSpPr>
            <a:spLocks noGrp="1"/>
          </p:cNvSpPr>
          <p:nvPr>
            <p:ph type="pic" sz="quarter" idx="27" hasCustomPrompt="1"/>
          </p:nvPr>
        </p:nvSpPr>
        <p:spPr>
          <a:xfrm>
            <a:off x="15156532" y="7766247"/>
            <a:ext cx="8125838" cy="3658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7" name="テキスト プレースホルダー 6"/>
          <p:cNvSpPr>
            <a:spLocks noGrp="1"/>
          </p:cNvSpPr>
          <p:nvPr>
            <p:ph type="body" sz="quarter" idx="28" hasCustomPrompt="1"/>
          </p:nvPr>
        </p:nvSpPr>
        <p:spPr>
          <a:xfrm rot="7200000">
            <a:off x="222" y="4731044"/>
            <a:ext cx="6243731" cy="1151267"/>
          </a:xfrm>
          <a:blipFill>
            <a:blip r:embed="rId2"/>
            <a:stretch>
              <a:fillRect/>
            </a:stretch>
          </a:blipFill>
        </p:spPr>
        <p:txBody>
          <a:bodyPr/>
          <a:lstStyle/>
          <a:p>
            <a:pPr lvl="0"/>
            <a:r>
              <a:rPr lang="en-US" altLang="ja-JP" dirty="0"/>
              <a:t> </a:t>
            </a:r>
            <a:endParaRPr lang="en-US" dirty="0"/>
          </a:p>
        </p:txBody>
      </p:sp>
      <p:sp>
        <p:nvSpPr>
          <p:cNvPr id="28" name="テキスト プレースホルダー 6"/>
          <p:cNvSpPr>
            <a:spLocks noGrp="1"/>
          </p:cNvSpPr>
          <p:nvPr>
            <p:ph type="body" sz="quarter" idx="29" hasCustomPrompt="1"/>
          </p:nvPr>
        </p:nvSpPr>
        <p:spPr>
          <a:xfrm rot="18000000">
            <a:off x="18572232" y="9147535"/>
            <a:ext cx="6243731" cy="1151267"/>
          </a:xfrm>
          <a:blipFill>
            <a:blip r:embed="rId2"/>
            <a:stretch>
              <a:fillRect/>
            </a:stretch>
          </a:blipFill>
        </p:spPr>
        <p:txBody>
          <a:bodyPr/>
          <a:lstStyle/>
          <a:p>
            <a:pPr lvl="0"/>
            <a:r>
              <a:rPr lang="en-US" altLang="ja-JP" dirty="0"/>
              <a:t> </a:t>
            </a:r>
            <a:endParaRPr lang="en-US" dirty="0"/>
          </a:p>
        </p:txBody>
      </p:sp>
    </p:spTree>
    <p:extLst>
      <p:ext uri="{BB962C8B-B14F-4D97-AF65-F5344CB8AC3E}">
        <p14:creationId xmlns:p14="http://schemas.microsoft.com/office/powerpoint/2010/main" val="224610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1000"/>
                            </p:stCondLst>
                            <p:childTnLst>
                              <p:par>
                                <p:cTn id="16" presetID="2" presetClass="entr" presetSubtype="8"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decel="10000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decel="10000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8">
                                            <p:bg/>
                                          </p:spTgt>
                                        </p:tgtEl>
                                        <p:attrNameLst>
                                          <p:attrName>style.visibility</p:attrName>
                                        </p:attrNameLst>
                                      </p:cBhvr>
                                      <p:to>
                                        <p:strVal val="visible"/>
                                      </p:to>
                                    </p:set>
                                    <p:animEffect transition="in" filter="fade">
                                      <p:cBhvr>
                                        <p:cTn id="58" dur="500"/>
                                        <p:tgtEl>
                                          <p:spTgt spid="28">
                                            <p:bg/>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fade">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animBg="1"/>
      <p:bldP spid="23" grpId="0" animBg="1"/>
      <p:bldP spid="24" grpId="0" animBg="1"/>
      <p:bldP spid="25" grpId="0" animBg="1"/>
      <p:bldP spid="26" grpId="0" animBg="1"/>
      <p:bldP spid="27" grpId="0" animBg="1"/>
      <p:bldP spid="7" grpId="0" build="allAtOnce"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28" grpId="0"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25302" y="2537520"/>
            <a:ext cx="4767829" cy="9889099"/>
          </a:xfrm>
          <a:prstGeom prst="rect">
            <a:avLst/>
          </a:prstGeom>
          <a:effectLst>
            <a:outerShdw blurRad="63500" sx="102000" sy="102000" algn="ctr" rotWithShape="0">
              <a:prstClr val="black">
                <a:alpha val="40000"/>
              </a:prstClr>
            </a:outerShdw>
          </a:effectLst>
        </p:spPr>
      </p:pic>
      <p:sp>
        <p:nvSpPr>
          <p:cNvPr id="12" name="テキスト プレースホルダー 11"/>
          <p:cNvSpPr>
            <a:spLocks noGrp="1"/>
          </p:cNvSpPr>
          <p:nvPr>
            <p:ph type="body" sz="quarter" idx="14" hasCustomPrompt="1"/>
          </p:nvPr>
        </p:nvSpPr>
        <p:spPr>
          <a:xfrm>
            <a:off x="8157077" y="5417840"/>
            <a:ext cx="14876689"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8157077" y="6281936"/>
            <a:ext cx="14876689" cy="4032448"/>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2855536" y="3791979"/>
            <a:ext cx="4112886" cy="7368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27614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8" decel="76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76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Lst>
  </p:timing>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l Device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759359" y="3726672"/>
            <a:ext cx="12304664" cy="8411915"/>
          </a:xfrm>
          <a:prstGeom prst="rect">
            <a:avLst/>
          </a:prstGeom>
        </p:spPr>
      </p:pic>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6209043" y="4073691"/>
            <a:ext cx="9407411" cy="6144683"/>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3" name="テキスト プレースホルダー 12"/>
          <p:cNvSpPr>
            <a:spLocks noGrp="1"/>
          </p:cNvSpPr>
          <p:nvPr>
            <p:ph type="body" sz="quarter" idx="20" hasCustomPrompt="1"/>
          </p:nvPr>
        </p:nvSpPr>
        <p:spPr>
          <a:xfrm>
            <a:off x="985681" y="5705872"/>
            <a:ext cx="5552120" cy="7492021"/>
          </a:xfrm>
          <a:blipFill>
            <a:blip r:embed="rId3"/>
            <a:stretch>
              <a:fillRect/>
            </a:stretch>
          </a:blipFill>
        </p:spPr>
        <p:txBody>
          <a:bodyPr/>
          <a:lstStyle/>
          <a:p>
            <a:pPr lvl="0"/>
            <a:r>
              <a:rPr lang="en-US" dirty="0"/>
              <a:t> </a:t>
            </a:r>
          </a:p>
        </p:txBody>
      </p:sp>
      <p:sp>
        <p:nvSpPr>
          <p:cNvPr id="20" name="図プレースホルダー 7"/>
          <p:cNvSpPr>
            <a:spLocks noGrp="1"/>
          </p:cNvSpPr>
          <p:nvPr>
            <p:ph type="pic" sz="quarter" idx="22" hasCustomPrompt="1"/>
          </p:nvPr>
        </p:nvSpPr>
        <p:spPr>
          <a:xfrm>
            <a:off x="1765414" y="6297600"/>
            <a:ext cx="3959312" cy="5256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9" name="テキスト プレースホルダー 18"/>
          <p:cNvSpPr>
            <a:spLocks noGrp="1"/>
          </p:cNvSpPr>
          <p:nvPr>
            <p:ph type="body" sz="quarter" idx="21" hasCustomPrompt="1"/>
          </p:nvPr>
        </p:nvSpPr>
        <p:spPr>
          <a:xfrm>
            <a:off x="5019438" y="7242043"/>
            <a:ext cx="3233633" cy="5430367"/>
          </a:xfrm>
          <a:blipFill>
            <a:blip r:embed="rId4"/>
            <a:stretch>
              <a:fillRect/>
            </a:stretch>
          </a:blipFill>
        </p:spPr>
        <p:txBody>
          <a:bodyPr/>
          <a:lstStyle/>
          <a:p>
            <a:pPr lvl="0"/>
            <a:r>
              <a:rPr lang="en-US" dirty="0"/>
              <a:t> </a:t>
            </a:r>
          </a:p>
        </p:txBody>
      </p:sp>
      <p:sp>
        <p:nvSpPr>
          <p:cNvPr id="21" name="図プレースホルダー 7"/>
          <p:cNvSpPr>
            <a:spLocks noGrp="1"/>
          </p:cNvSpPr>
          <p:nvPr>
            <p:ph type="pic" sz="quarter" idx="23" hasCustomPrompt="1"/>
          </p:nvPr>
        </p:nvSpPr>
        <p:spPr>
          <a:xfrm>
            <a:off x="5534865" y="7896000"/>
            <a:ext cx="2198018" cy="3936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22" name="テキスト プレースホルダー 11"/>
          <p:cNvSpPr>
            <a:spLocks noGrp="1"/>
          </p:cNvSpPr>
          <p:nvPr>
            <p:ph type="body" sz="quarter" idx="14" hasCustomPrompt="1"/>
          </p:nvPr>
        </p:nvSpPr>
        <p:spPr>
          <a:xfrm>
            <a:off x="16220572" y="6378509"/>
            <a:ext cx="7487532" cy="1919651"/>
          </a:xfrm>
        </p:spPr>
        <p:txBody>
          <a:bodyPr anchor="b">
            <a:noAutofit/>
          </a:bodyPr>
          <a:lstStyle>
            <a:lvl1pPr>
              <a:lnSpc>
                <a:spcPts val="5332"/>
              </a:lnSpc>
              <a:defRPr sz="5866">
                <a:solidFill>
                  <a:schemeClr val="accent1"/>
                </a:solidFill>
                <a:latin typeface="Bebas Neue Regular" pitchFamily="50" charset="0"/>
              </a:defRPr>
            </a:lvl1pPr>
          </a:lstStyle>
          <a:p>
            <a:pPr lvl="0"/>
            <a:r>
              <a:rPr lang="en-US" altLang="ja-JP" dirty="0"/>
              <a:t>Text Here</a:t>
            </a:r>
          </a:p>
          <a:p>
            <a:pPr lvl="0"/>
            <a:r>
              <a:rPr lang="en-US" dirty="0"/>
              <a:t>TEXT HERE</a:t>
            </a:r>
          </a:p>
        </p:txBody>
      </p:sp>
      <p:sp>
        <p:nvSpPr>
          <p:cNvPr id="23" name="テキスト プレースホルダー 11"/>
          <p:cNvSpPr>
            <a:spLocks noGrp="1"/>
          </p:cNvSpPr>
          <p:nvPr>
            <p:ph type="body" sz="quarter" idx="15" hasCustomPrompt="1"/>
          </p:nvPr>
        </p:nvSpPr>
        <p:spPr>
          <a:xfrm>
            <a:off x="16220572" y="8202149"/>
            <a:ext cx="7487532" cy="4032448"/>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54797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500"/>
                                        <p:tgtEl>
                                          <p:spTgt spid="1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bg/>
                                          </p:spTgt>
                                        </p:tgtEl>
                                        <p:attrNameLst>
                                          <p:attrName>style.visibility</p:attrName>
                                        </p:attrNameLst>
                                      </p:cBhvr>
                                      <p:to>
                                        <p:strVal val="visible"/>
                                      </p:to>
                                    </p:set>
                                    <p:animEffect transition="in" filter="fade">
                                      <p:cBhvr>
                                        <p:cTn id="28" dur="500"/>
                                        <p:tgtEl>
                                          <p:spTgt spid="19">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2" presetClass="entr" presetSubtype="2" decel="100000" fill="hold" grpId="0" nodeType="afterEffect">
                                  <p:stCondLst>
                                    <p:cond delay="25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750"/>
                            </p:stCondLst>
                            <p:childTnLst>
                              <p:par>
                                <p:cTn id="41" presetID="2" presetClass="entr" presetSubtype="2" decel="100000" fill="hold" grpId="0" nodeType="afterEffect">
                                  <p:stCondLst>
                                    <p:cond delay="25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3" grpId="0" build="allAtOnce"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0"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C 1">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5569" y="3113584"/>
            <a:ext cx="14044115" cy="9601067"/>
          </a:xfrm>
          <a:prstGeom prst="rect">
            <a:avLst/>
          </a:prstGeom>
        </p:spPr>
      </p:pic>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1850465" y="3593637"/>
            <a:ext cx="10847321" cy="6912768"/>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5" name="テキスト プレースホルダー 11"/>
          <p:cNvSpPr>
            <a:spLocks noGrp="1"/>
          </p:cNvSpPr>
          <p:nvPr>
            <p:ph type="body" sz="quarter" idx="14" hasCustomPrompt="1"/>
          </p:nvPr>
        </p:nvSpPr>
        <p:spPr>
          <a:xfrm>
            <a:off x="13532741" y="3401617"/>
            <a:ext cx="9501026" cy="4944268"/>
          </a:xfrm>
        </p:spPr>
        <p:txBody>
          <a:bodyPr anchor="b">
            <a:noAutofit/>
          </a:bodyPr>
          <a:lstStyle>
            <a:lvl1pPr>
              <a:lnSpc>
                <a:spcPts val="9332"/>
              </a:lnSpc>
              <a:defRPr sz="10665" baseline="0">
                <a:solidFill>
                  <a:schemeClr val="bg1"/>
                </a:solidFill>
                <a:latin typeface="+mj-lt"/>
              </a:defRPr>
            </a:lvl1pPr>
          </a:lstStyle>
          <a:p>
            <a:pPr lvl="0"/>
            <a:r>
              <a:rPr lang="en-US" altLang="ja-JP" dirty="0"/>
              <a:t>Text Here</a:t>
            </a:r>
            <a:br>
              <a:rPr lang="en-US" altLang="ja-JP" dirty="0"/>
            </a:br>
            <a:r>
              <a:rPr lang="en-US" dirty="0"/>
              <a:t>TEXT HERE</a:t>
            </a:r>
          </a:p>
        </p:txBody>
      </p:sp>
      <p:sp>
        <p:nvSpPr>
          <p:cNvPr id="16" name="テキスト プレースホルダー 11"/>
          <p:cNvSpPr>
            <a:spLocks noGrp="1"/>
          </p:cNvSpPr>
          <p:nvPr>
            <p:ph type="body" sz="quarter" idx="15" hasCustomPrompt="1"/>
          </p:nvPr>
        </p:nvSpPr>
        <p:spPr>
          <a:xfrm>
            <a:off x="13532741" y="8346447"/>
            <a:ext cx="9501026" cy="3936437"/>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44649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3" decel="100000" fill="hold" grpId="0" nodeType="after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cial Network">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25" name="円/楕円 24"/>
          <p:cNvSpPr/>
          <p:nvPr userDrawn="1"/>
        </p:nvSpPr>
        <p:spPr>
          <a:xfrm>
            <a:off x="14876656" y="3209595"/>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6" name="図プレースホルダー 5"/>
          <p:cNvSpPr>
            <a:spLocks noGrp="1"/>
          </p:cNvSpPr>
          <p:nvPr>
            <p:ph type="pic" sz="quarter" idx="39" hasCustomPrompt="1"/>
          </p:nvPr>
        </p:nvSpPr>
        <p:spPr>
          <a:xfrm>
            <a:off x="15310877" y="3617642"/>
            <a:ext cx="839947" cy="840093"/>
          </a:xfrm>
        </p:spPr>
        <p:txBody>
          <a:bodyPr>
            <a:normAutofit/>
          </a:bodyPr>
          <a:lstStyle>
            <a:lvl1pPr>
              <a:defRPr sz="1466"/>
            </a:lvl1pPr>
          </a:lstStyle>
          <a:p>
            <a:r>
              <a:rPr lang="en-US" dirty="0"/>
              <a:t>ICON</a:t>
            </a:r>
          </a:p>
        </p:txBody>
      </p:sp>
      <p:sp>
        <p:nvSpPr>
          <p:cNvPr id="29" name="円/楕円 28"/>
          <p:cNvSpPr/>
          <p:nvPr userDrawn="1"/>
        </p:nvSpPr>
        <p:spPr>
          <a:xfrm>
            <a:off x="17852470" y="4601749"/>
            <a:ext cx="2831823" cy="283231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3" name="図プレースホルダー 5"/>
          <p:cNvSpPr>
            <a:spLocks noGrp="1"/>
          </p:cNvSpPr>
          <p:nvPr>
            <p:ph type="pic" sz="quarter" idx="40" hasCustomPrompt="1"/>
          </p:nvPr>
        </p:nvSpPr>
        <p:spPr>
          <a:xfrm>
            <a:off x="18560426" y="5297827"/>
            <a:ext cx="1415911" cy="1416157"/>
          </a:xfrm>
        </p:spPr>
        <p:txBody>
          <a:bodyPr>
            <a:normAutofit/>
          </a:bodyPr>
          <a:lstStyle>
            <a:lvl1pPr>
              <a:defRPr sz="1466"/>
            </a:lvl1pPr>
          </a:lstStyle>
          <a:p>
            <a:r>
              <a:rPr lang="en-US" dirty="0"/>
              <a:t>ICON</a:t>
            </a:r>
          </a:p>
        </p:txBody>
      </p:sp>
      <p:sp>
        <p:nvSpPr>
          <p:cNvPr id="36" name="円/楕円 35"/>
          <p:cNvSpPr/>
          <p:nvPr userDrawn="1"/>
        </p:nvSpPr>
        <p:spPr>
          <a:xfrm>
            <a:off x="15391801" y="7681061"/>
            <a:ext cx="2460669" cy="246109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9" name="図プレースホルダー 5"/>
          <p:cNvSpPr>
            <a:spLocks noGrp="1"/>
          </p:cNvSpPr>
          <p:nvPr>
            <p:ph type="pic" sz="quarter" idx="41" hasCustomPrompt="1"/>
          </p:nvPr>
        </p:nvSpPr>
        <p:spPr>
          <a:xfrm>
            <a:off x="16028585" y="8300035"/>
            <a:ext cx="1230334" cy="1230548"/>
          </a:xfrm>
        </p:spPr>
        <p:txBody>
          <a:bodyPr>
            <a:normAutofit/>
          </a:bodyPr>
          <a:lstStyle>
            <a:lvl1pPr>
              <a:defRPr sz="1466"/>
            </a:lvl1pPr>
          </a:lstStyle>
          <a:p>
            <a:r>
              <a:rPr lang="en-US" dirty="0"/>
              <a:t>ICON</a:t>
            </a:r>
          </a:p>
        </p:txBody>
      </p:sp>
      <p:sp>
        <p:nvSpPr>
          <p:cNvPr id="49" name="円/楕円 48"/>
          <p:cNvSpPr/>
          <p:nvPr userDrawn="1"/>
        </p:nvSpPr>
        <p:spPr>
          <a:xfrm>
            <a:off x="5085269" y="2848645"/>
            <a:ext cx="2831823" cy="283231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50" name="図プレースホルダー 5"/>
          <p:cNvSpPr>
            <a:spLocks noGrp="1"/>
          </p:cNvSpPr>
          <p:nvPr>
            <p:ph type="pic" sz="quarter" idx="42" hasCustomPrompt="1"/>
          </p:nvPr>
        </p:nvSpPr>
        <p:spPr>
          <a:xfrm>
            <a:off x="5793225" y="3556724"/>
            <a:ext cx="1415911" cy="1416157"/>
          </a:xfrm>
        </p:spPr>
        <p:txBody>
          <a:bodyPr>
            <a:normAutofit/>
          </a:bodyPr>
          <a:lstStyle>
            <a:lvl1pPr>
              <a:defRPr sz="1466"/>
            </a:lvl1pPr>
          </a:lstStyle>
          <a:p>
            <a:r>
              <a:rPr lang="en-US" dirty="0"/>
              <a:t>ICON</a:t>
            </a:r>
          </a:p>
        </p:txBody>
      </p:sp>
      <p:sp>
        <p:nvSpPr>
          <p:cNvPr id="51" name="円/楕円 50"/>
          <p:cNvSpPr/>
          <p:nvPr userDrawn="1"/>
        </p:nvSpPr>
        <p:spPr>
          <a:xfrm>
            <a:off x="1725479" y="4372187"/>
            <a:ext cx="1931486" cy="1931821"/>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52" name="図プレースホルダー 5"/>
          <p:cNvSpPr>
            <a:spLocks noGrp="1"/>
          </p:cNvSpPr>
          <p:nvPr>
            <p:ph type="pic" sz="quarter" idx="43" hasCustomPrompt="1"/>
          </p:nvPr>
        </p:nvSpPr>
        <p:spPr>
          <a:xfrm>
            <a:off x="2188377" y="4814619"/>
            <a:ext cx="988619" cy="988791"/>
          </a:xfrm>
        </p:spPr>
        <p:txBody>
          <a:bodyPr>
            <a:normAutofit/>
          </a:bodyPr>
          <a:lstStyle>
            <a:lvl1pPr>
              <a:defRPr sz="1466"/>
            </a:lvl1pPr>
          </a:lstStyle>
          <a:p>
            <a:r>
              <a:rPr lang="en-US" dirty="0"/>
              <a:t>ICON</a:t>
            </a:r>
          </a:p>
        </p:txBody>
      </p:sp>
      <p:sp>
        <p:nvSpPr>
          <p:cNvPr id="53" name="円/楕円 52"/>
          <p:cNvSpPr/>
          <p:nvPr userDrawn="1"/>
        </p:nvSpPr>
        <p:spPr>
          <a:xfrm>
            <a:off x="2301443" y="6569968"/>
            <a:ext cx="3455784" cy="3456384"/>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54" name="図プレースホルダー 5"/>
          <p:cNvSpPr>
            <a:spLocks noGrp="1"/>
          </p:cNvSpPr>
          <p:nvPr>
            <p:ph type="pic" sz="quarter" idx="44" hasCustomPrompt="1"/>
          </p:nvPr>
        </p:nvSpPr>
        <p:spPr>
          <a:xfrm>
            <a:off x="3165389" y="7434064"/>
            <a:ext cx="1727892" cy="1728192"/>
          </a:xfrm>
        </p:spPr>
        <p:txBody>
          <a:bodyPr>
            <a:normAutofit/>
          </a:bodyPr>
          <a:lstStyle>
            <a:lvl1pPr>
              <a:defRPr sz="1466"/>
            </a:lvl1pPr>
          </a:lstStyle>
          <a:p>
            <a:r>
              <a:rPr lang="en-US" dirty="0"/>
              <a:t>ICON</a:t>
            </a:r>
          </a:p>
        </p:txBody>
      </p:sp>
      <p:sp>
        <p:nvSpPr>
          <p:cNvPr id="55" name="円/楕円 54"/>
          <p:cNvSpPr/>
          <p:nvPr userDrawn="1"/>
        </p:nvSpPr>
        <p:spPr>
          <a:xfrm>
            <a:off x="6750302" y="8259045"/>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56" name="図プレースホルダー 5"/>
          <p:cNvSpPr>
            <a:spLocks noGrp="1"/>
          </p:cNvSpPr>
          <p:nvPr>
            <p:ph type="pic" sz="quarter" idx="45" hasCustomPrompt="1"/>
          </p:nvPr>
        </p:nvSpPr>
        <p:spPr>
          <a:xfrm>
            <a:off x="7184523" y="8667092"/>
            <a:ext cx="839947" cy="840093"/>
          </a:xfrm>
        </p:spPr>
        <p:txBody>
          <a:bodyPr>
            <a:normAutofit/>
          </a:bodyPr>
          <a:lstStyle>
            <a:lvl1pPr>
              <a:defRPr sz="1466"/>
            </a:lvl1pPr>
          </a:lstStyle>
          <a:p>
            <a:r>
              <a:rPr lang="en-US" dirty="0"/>
              <a:t>ICON</a:t>
            </a:r>
          </a:p>
        </p:txBody>
      </p:sp>
      <p:sp>
        <p:nvSpPr>
          <p:cNvPr id="59" name="円/楕円 58"/>
          <p:cNvSpPr/>
          <p:nvPr userDrawn="1"/>
        </p:nvSpPr>
        <p:spPr>
          <a:xfrm>
            <a:off x="21102145" y="7332365"/>
            <a:ext cx="1993758" cy="1994104"/>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60" name="図プレースホルダー 5"/>
          <p:cNvSpPr>
            <a:spLocks noGrp="1"/>
          </p:cNvSpPr>
          <p:nvPr>
            <p:ph type="pic" sz="quarter" idx="47" hasCustomPrompt="1"/>
          </p:nvPr>
        </p:nvSpPr>
        <p:spPr>
          <a:xfrm>
            <a:off x="21591772" y="7836423"/>
            <a:ext cx="1024161" cy="1024339"/>
          </a:xfrm>
        </p:spPr>
        <p:txBody>
          <a:bodyPr>
            <a:normAutofit/>
          </a:bodyPr>
          <a:lstStyle>
            <a:lvl1pPr>
              <a:defRPr sz="1466"/>
            </a:lvl1pPr>
          </a:lstStyle>
          <a:p>
            <a:r>
              <a:rPr lang="en-US" dirty="0"/>
              <a:t>ICON</a:t>
            </a:r>
          </a:p>
        </p:txBody>
      </p:sp>
      <p:sp>
        <p:nvSpPr>
          <p:cNvPr id="61" name="円/楕円 60"/>
          <p:cNvSpPr/>
          <p:nvPr userDrawn="1"/>
        </p:nvSpPr>
        <p:spPr>
          <a:xfrm>
            <a:off x="19422251" y="2548756"/>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62" name="図プレースホルダー 5"/>
          <p:cNvSpPr>
            <a:spLocks noGrp="1"/>
          </p:cNvSpPr>
          <p:nvPr>
            <p:ph type="pic" sz="quarter" idx="48" hasCustomPrompt="1"/>
          </p:nvPr>
        </p:nvSpPr>
        <p:spPr>
          <a:xfrm>
            <a:off x="19856471" y="2956803"/>
            <a:ext cx="839947" cy="840093"/>
          </a:xfrm>
        </p:spPr>
        <p:txBody>
          <a:bodyPr>
            <a:normAutofit/>
          </a:bodyPr>
          <a:lstStyle>
            <a:lvl1pPr>
              <a:defRPr sz="1466"/>
            </a:lvl1pPr>
          </a:lstStyle>
          <a:p>
            <a:r>
              <a:rPr lang="en-US" dirty="0"/>
              <a:t>ICON</a:t>
            </a:r>
          </a:p>
        </p:txBody>
      </p:sp>
      <p:sp>
        <p:nvSpPr>
          <p:cNvPr id="63" name="テキスト プレースホルダー 11"/>
          <p:cNvSpPr>
            <a:spLocks noGrp="1"/>
          </p:cNvSpPr>
          <p:nvPr>
            <p:ph type="body" sz="quarter" idx="14" hasCustomPrompt="1"/>
          </p:nvPr>
        </p:nvSpPr>
        <p:spPr>
          <a:xfrm>
            <a:off x="2973401" y="10506406"/>
            <a:ext cx="18382850"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15" hasCustomPrompt="1"/>
          </p:nvPr>
        </p:nvSpPr>
        <p:spPr>
          <a:xfrm>
            <a:off x="2973401" y="11370501"/>
            <a:ext cx="18382850" cy="1248139"/>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cxnSp>
        <p:nvCxnSpPr>
          <p:cNvPr id="21" name="直線コネクタ 20"/>
          <p:cNvCxnSpPr>
            <a:endCxn id="4" idx="1"/>
          </p:cNvCxnSpPr>
          <p:nvPr userDrawn="1"/>
        </p:nvCxnSpPr>
        <p:spPr>
          <a:xfrm>
            <a:off x="7917091" y="4841777"/>
            <a:ext cx="4175739" cy="183814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12092830" y="6473958"/>
            <a:ext cx="383976" cy="411927"/>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cxnSp>
        <p:nvCxnSpPr>
          <p:cNvPr id="46" name="直線コネクタ 45"/>
          <p:cNvCxnSpPr>
            <a:endCxn id="4" idx="1"/>
          </p:cNvCxnSpPr>
          <p:nvPr userDrawn="1"/>
        </p:nvCxnSpPr>
        <p:spPr>
          <a:xfrm flipV="1">
            <a:off x="5757227" y="6679921"/>
            <a:ext cx="6335604" cy="130488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4" idx="1"/>
          </p:cNvCxnSpPr>
          <p:nvPr userDrawn="1"/>
        </p:nvCxnSpPr>
        <p:spPr>
          <a:xfrm>
            <a:off x="3656965" y="5571817"/>
            <a:ext cx="8435865" cy="110810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4" idx="1"/>
          </p:cNvCxnSpPr>
          <p:nvPr userDrawn="1"/>
        </p:nvCxnSpPr>
        <p:spPr>
          <a:xfrm flipV="1">
            <a:off x="8430197" y="6679922"/>
            <a:ext cx="3662633" cy="200228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25" idx="3"/>
            <a:endCxn id="4" idx="3"/>
          </p:cNvCxnSpPr>
          <p:nvPr userDrawn="1"/>
        </p:nvCxnSpPr>
        <p:spPr>
          <a:xfrm flipH="1">
            <a:off x="12476807" y="4643724"/>
            <a:ext cx="2645864" cy="203619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4" idx="3"/>
          </p:cNvCxnSpPr>
          <p:nvPr userDrawn="1"/>
        </p:nvCxnSpPr>
        <p:spPr>
          <a:xfrm flipH="1">
            <a:off x="12476806" y="3785659"/>
            <a:ext cx="6945444" cy="289426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userDrawn="1"/>
        </p:nvCxnSpPr>
        <p:spPr>
          <a:xfrm flipH="1">
            <a:off x="12476806" y="6125870"/>
            <a:ext cx="5375664" cy="55405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userDrawn="1"/>
        </p:nvCxnSpPr>
        <p:spPr>
          <a:xfrm flipH="1" flipV="1">
            <a:off x="12476806" y="6679925"/>
            <a:ext cx="8625339" cy="142621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userDrawn="1"/>
        </p:nvCxnSpPr>
        <p:spPr>
          <a:xfrm flipH="1" flipV="1">
            <a:off x="12476809" y="6679920"/>
            <a:ext cx="3071805" cy="157912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プレースホルダー 18"/>
          <p:cNvSpPr>
            <a:spLocks noGrp="1"/>
          </p:cNvSpPr>
          <p:nvPr>
            <p:ph type="body" sz="quarter" idx="21" hasCustomPrompt="1"/>
          </p:nvPr>
        </p:nvSpPr>
        <p:spPr>
          <a:xfrm>
            <a:off x="10093095" y="3110150"/>
            <a:ext cx="4207597" cy="7065983"/>
          </a:xfrm>
          <a:blipFill>
            <a:blip r:embed="rId2"/>
            <a:stretch>
              <a:fillRect/>
            </a:stretch>
          </a:blipFill>
        </p:spPr>
        <p:txBody>
          <a:bodyPr/>
          <a:lstStyle/>
          <a:p>
            <a:pPr lvl="0"/>
            <a:r>
              <a:rPr lang="en-US" dirty="0"/>
              <a:t> </a:t>
            </a:r>
          </a:p>
        </p:txBody>
      </p:sp>
      <p:sp>
        <p:nvSpPr>
          <p:cNvPr id="28" name="図プレースホルダー 7"/>
          <p:cNvSpPr>
            <a:spLocks noGrp="1"/>
          </p:cNvSpPr>
          <p:nvPr>
            <p:ph type="pic" sz="quarter" idx="23" hasCustomPrompt="1"/>
          </p:nvPr>
        </p:nvSpPr>
        <p:spPr>
          <a:xfrm>
            <a:off x="10757739" y="3944731"/>
            <a:ext cx="2860057" cy="5121515"/>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68956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bg/>
                                          </p:spTgt>
                                        </p:tgtEl>
                                        <p:attrNameLst>
                                          <p:attrName>style.visibility</p:attrName>
                                        </p:attrNameLst>
                                      </p:cBhvr>
                                      <p:to>
                                        <p:strVal val="visible"/>
                                      </p:to>
                                    </p:set>
                                    <p:animEffect transition="in" filter="fade">
                                      <p:cBhvr>
                                        <p:cTn id="11" dur="500"/>
                                        <p:tgtEl>
                                          <p:spTgt spid="2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10" presetClass="entr" presetSubtype="0" fill="hold" grpId="0" nodeType="withEffect">
                                  <p:stCondLst>
                                    <p:cond delay="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10" presetClass="entr" presetSubtype="0" fill="hold" grpId="0" nodeType="withEffect">
                                  <p:stCondLst>
                                    <p:cond delay="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15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50"/>
                                        <p:tgtEl>
                                          <p:spTgt spid="49"/>
                                        </p:tgtEl>
                                      </p:cBhvr>
                                    </p:animEffect>
                                  </p:childTnLst>
                                </p:cTn>
                              </p:par>
                              <p:par>
                                <p:cTn id="40" presetID="10" presetClass="entr" presetSubtype="0" fill="hold" grpId="0" nodeType="withEffect">
                                  <p:stCondLst>
                                    <p:cond delay="15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50"/>
                                        <p:tgtEl>
                                          <p:spTgt spid="5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50"/>
                                        <p:tgtEl>
                                          <p:spTgt spid="5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50"/>
                                        <p:tgtEl>
                                          <p:spTgt spid="5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250"/>
                                        <p:tgtEl>
                                          <p:spTgt spid="56"/>
                                        </p:tgtEl>
                                      </p:cBhvr>
                                    </p:animEffect>
                                  </p:childTnLst>
                                </p:cTn>
                              </p:par>
                              <p:par>
                                <p:cTn id="61" presetID="10" presetClass="entr" presetSubtype="0" fill="hold" grpId="0" nodeType="withEffect">
                                  <p:stCondLst>
                                    <p:cond delay="3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50"/>
                                        <p:tgtEl>
                                          <p:spTgt spid="60"/>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50"/>
                                        <p:tgtEl>
                                          <p:spTgt spid="61"/>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250"/>
                                        <p:tgtEl>
                                          <p:spTgt spid="62"/>
                                        </p:tgtEl>
                                      </p:cBhvr>
                                    </p:animEffect>
                                  </p:childTnLst>
                                </p:cTn>
                              </p:par>
                            </p:childTnLst>
                          </p:cTn>
                        </p:par>
                        <p:par>
                          <p:cTn id="73" fill="hold">
                            <p:stCondLst>
                              <p:cond delay="165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par>
                                <p:cTn id="77" presetID="22" presetClass="entr" presetSubtype="2"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500"/>
                                        <p:tgtEl>
                                          <p:spTgt spid="46"/>
                                        </p:tgtEl>
                                      </p:cBhvr>
                                    </p:animEffect>
                                  </p:childTnLst>
                                </p:cTn>
                              </p:par>
                              <p:par>
                                <p:cTn id="80" presetID="22" presetClass="entr" presetSubtype="2"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right)">
                                      <p:cBhvr>
                                        <p:cTn id="82" dur="500"/>
                                        <p:tgtEl>
                                          <p:spTgt spid="57"/>
                                        </p:tgtEl>
                                      </p:cBhvr>
                                    </p:animEffect>
                                  </p:childTnLst>
                                </p:cTn>
                              </p:par>
                              <p:par>
                                <p:cTn id="83" presetID="22" presetClass="entr" presetSubtype="2"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right)">
                                      <p:cBhvr>
                                        <p:cTn id="85" dur="500"/>
                                        <p:tgtEl>
                                          <p:spTgt spid="66"/>
                                        </p:tgtEl>
                                      </p:cBhvr>
                                    </p:animEffect>
                                  </p:childTnLst>
                                </p:cTn>
                              </p:par>
                              <p:par>
                                <p:cTn id="86" presetID="22" presetClass="entr" presetSubtype="8"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par>
                                <p:cTn id="89" presetID="22" presetClass="entr" presetSubtype="8"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left)">
                                      <p:cBhvr>
                                        <p:cTn id="91" dur="500"/>
                                        <p:tgtEl>
                                          <p:spTgt spid="69"/>
                                        </p:tgtEl>
                                      </p:cBhvr>
                                    </p:animEffect>
                                  </p:childTnLst>
                                </p:cTn>
                              </p:par>
                              <p:par>
                                <p:cTn id="92" presetID="22" presetClass="entr" presetSubtype="8"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left)">
                                      <p:cBhvr>
                                        <p:cTn id="97" dur="500"/>
                                        <p:tgtEl>
                                          <p:spTgt spid="77"/>
                                        </p:tgtEl>
                                      </p:cBhvr>
                                    </p:animEffect>
                                  </p:childTnLst>
                                </p:cTn>
                              </p:par>
                              <p:par>
                                <p:cTn id="98" presetID="22" presetClass="entr" presetSubtype="8"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left)">
                                      <p:cBhvr>
                                        <p:cTn id="100" dur="500"/>
                                        <p:tgtEl>
                                          <p:spTgt spid="81"/>
                                        </p:tgtEl>
                                      </p:cBhvr>
                                    </p:animEffect>
                                  </p:childTnLst>
                                </p:cTn>
                              </p:par>
                            </p:childTnLst>
                          </p:cTn>
                        </p:par>
                        <p:par>
                          <p:cTn id="101" fill="hold">
                            <p:stCondLst>
                              <p:cond delay="2150"/>
                            </p:stCondLst>
                            <p:childTnLst>
                              <p:par>
                                <p:cTn id="102" presetID="2" presetClass="entr" presetSubtype="4" decel="100000" fill="hold" grpId="0" nodeType="afterEffect">
                                  <p:stCondLst>
                                    <p:cond delay="250"/>
                                  </p:stCondLst>
                                  <p:childTnLst>
                                    <p:set>
                                      <p:cBhvr>
                                        <p:cTn id="103" dur="1" fill="hold">
                                          <p:stCondLst>
                                            <p:cond delay="0"/>
                                          </p:stCondLst>
                                        </p:cTn>
                                        <p:tgtEl>
                                          <p:spTgt spid="63">
                                            <p:txEl>
                                              <p:pRg st="0" end="0"/>
                                            </p:txEl>
                                          </p:spTgt>
                                        </p:tgtEl>
                                        <p:attrNameLst>
                                          <p:attrName>style.visibility</p:attrName>
                                        </p:attrNameLst>
                                      </p:cBhvr>
                                      <p:to>
                                        <p:strVal val="visible"/>
                                      </p:to>
                                    </p:set>
                                    <p:anim calcmode="lin" valueType="num">
                                      <p:cBhvr additive="base">
                                        <p:cTn id="10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500"/>
                                  </p:stCondLst>
                                  <p:childTnLst>
                                    <p:set>
                                      <p:cBhvr>
                                        <p:cTn id="107" dur="1" fill="hold">
                                          <p:stCondLst>
                                            <p:cond delay="0"/>
                                          </p:stCondLst>
                                        </p:cTn>
                                        <p:tgtEl>
                                          <p:spTgt spid="64">
                                            <p:txEl>
                                              <p:pRg st="0" end="0"/>
                                            </p:txEl>
                                          </p:spTgt>
                                        </p:tgtEl>
                                        <p:attrNameLst>
                                          <p:attrName>style.visibility</p:attrName>
                                        </p:attrNameLst>
                                      </p:cBhvr>
                                      <p:to>
                                        <p:strVal val="visible"/>
                                      </p:to>
                                    </p:set>
                                    <p:anim calcmode="lin" valueType="num">
                                      <p:cBhvr additive="base">
                                        <p:cTn id="108"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5" grpId="0" animBg="1"/>
      <p:bldP spid="26" grpId="0"/>
      <p:bldP spid="29" grpId="0" animBg="1"/>
      <p:bldP spid="33" grpId="0"/>
      <p:bldP spid="36" grpId="0" animBg="1"/>
      <p:bldP spid="39" grpId="0"/>
      <p:bldP spid="49" grpId="0" animBg="1"/>
      <p:bldP spid="50" grpId="0"/>
      <p:bldP spid="51" grpId="0" animBg="1"/>
      <p:bldP spid="52" grpId="0"/>
      <p:bldP spid="53" grpId="0" animBg="1"/>
      <p:bldP spid="54" grpId="0"/>
      <p:bldP spid="55" grpId="0" animBg="1"/>
      <p:bldP spid="56" grpId="0"/>
      <p:bldP spid="59" grpId="0" animBg="1"/>
      <p:bldP spid="60" grpId="0"/>
      <p:bldP spid="61" grpId="0" animBg="1"/>
      <p:bldP spid="62" grpId="0"/>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Lst>
  </p:timing>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10315884" y="3977680"/>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9" name="図プレースホルダー 5"/>
          <p:cNvSpPr>
            <a:spLocks noGrp="1"/>
          </p:cNvSpPr>
          <p:nvPr>
            <p:ph type="pic" sz="quarter" idx="38" hasCustomPrompt="1"/>
          </p:nvPr>
        </p:nvSpPr>
        <p:spPr>
          <a:xfrm>
            <a:off x="11515809" y="5177814"/>
            <a:ext cx="1343916" cy="1344149"/>
          </a:xfrm>
        </p:spPr>
        <p:txBody>
          <a:bodyPr>
            <a:normAutofit/>
          </a:bodyPr>
          <a:lstStyle>
            <a:lvl1pPr>
              <a:defRPr sz="1466"/>
            </a:lvl1pPr>
          </a:lstStyle>
          <a:p>
            <a:r>
              <a:rPr lang="en-US" dirty="0"/>
              <a:t>ICON</a:t>
            </a:r>
          </a:p>
        </p:txBody>
      </p:sp>
      <p:sp>
        <p:nvSpPr>
          <p:cNvPr id="10" name="円/楕円 9"/>
          <p:cNvSpPr/>
          <p:nvPr userDrawn="1"/>
        </p:nvSpPr>
        <p:spPr>
          <a:xfrm>
            <a:off x="7869094" y="7914117"/>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12" name="図プレースホルダー 5"/>
          <p:cNvSpPr>
            <a:spLocks noGrp="1"/>
          </p:cNvSpPr>
          <p:nvPr>
            <p:ph type="pic" sz="quarter" idx="39" hasCustomPrompt="1"/>
          </p:nvPr>
        </p:nvSpPr>
        <p:spPr>
          <a:xfrm>
            <a:off x="9069019" y="9114251"/>
            <a:ext cx="1343916" cy="1344149"/>
          </a:xfrm>
        </p:spPr>
        <p:txBody>
          <a:bodyPr>
            <a:normAutofit/>
          </a:bodyPr>
          <a:lstStyle>
            <a:lvl1pPr>
              <a:defRPr sz="1466"/>
            </a:lvl1pPr>
          </a:lstStyle>
          <a:p>
            <a:r>
              <a:rPr lang="en-US" dirty="0"/>
              <a:t>ICON</a:t>
            </a:r>
          </a:p>
        </p:txBody>
      </p:sp>
      <p:sp>
        <p:nvSpPr>
          <p:cNvPr id="14" name="円/楕円 13"/>
          <p:cNvSpPr/>
          <p:nvPr userDrawn="1"/>
        </p:nvSpPr>
        <p:spPr>
          <a:xfrm>
            <a:off x="12668794" y="7914117"/>
            <a:ext cx="3743766" cy="374441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15" name="図プレースホルダー 5"/>
          <p:cNvSpPr>
            <a:spLocks noGrp="1"/>
          </p:cNvSpPr>
          <p:nvPr>
            <p:ph type="pic" sz="quarter" idx="40" hasCustomPrompt="1"/>
          </p:nvPr>
        </p:nvSpPr>
        <p:spPr>
          <a:xfrm>
            <a:off x="13868719" y="9114251"/>
            <a:ext cx="1343916" cy="1344149"/>
          </a:xfrm>
        </p:spPr>
        <p:txBody>
          <a:bodyPr>
            <a:normAutofit/>
          </a:bodyPr>
          <a:lstStyle>
            <a:lvl1pPr>
              <a:defRPr sz="1466"/>
            </a:lvl1pPr>
          </a:lstStyle>
          <a:p>
            <a:r>
              <a:rPr lang="en-US" dirty="0"/>
              <a:t>ICON</a:t>
            </a:r>
          </a:p>
        </p:txBody>
      </p:sp>
      <p:sp>
        <p:nvSpPr>
          <p:cNvPr id="16" name="テキスト プレースホルダー 11"/>
          <p:cNvSpPr>
            <a:spLocks noGrp="1"/>
          </p:cNvSpPr>
          <p:nvPr>
            <p:ph type="body" sz="quarter" idx="14" hasCustomPrompt="1"/>
          </p:nvPr>
        </p:nvSpPr>
        <p:spPr>
          <a:xfrm>
            <a:off x="14780662" y="3113584"/>
            <a:ext cx="575964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4780662" y="3977681"/>
            <a:ext cx="5759640" cy="2495169"/>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41" hasCustomPrompt="1"/>
          </p:nvPr>
        </p:nvSpPr>
        <p:spPr>
          <a:xfrm>
            <a:off x="17468494" y="8279742"/>
            <a:ext cx="575964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2" hasCustomPrompt="1"/>
          </p:nvPr>
        </p:nvSpPr>
        <p:spPr>
          <a:xfrm>
            <a:off x="17468494" y="9143838"/>
            <a:ext cx="5759640" cy="2495169"/>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43" hasCustomPrompt="1"/>
          </p:nvPr>
        </p:nvSpPr>
        <p:spPr>
          <a:xfrm>
            <a:off x="1341503" y="6571076"/>
            <a:ext cx="5759640"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44" hasCustomPrompt="1"/>
          </p:nvPr>
        </p:nvSpPr>
        <p:spPr>
          <a:xfrm>
            <a:off x="1341503" y="7435173"/>
            <a:ext cx="5759640" cy="2495169"/>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cxnSp>
        <p:nvCxnSpPr>
          <p:cNvPr id="24" name="直線コネクタ 23"/>
          <p:cNvCxnSpPr/>
          <p:nvPr userDrawn="1"/>
        </p:nvCxnSpPr>
        <p:spPr>
          <a:xfrm>
            <a:off x="957527" y="7434064"/>
            <a:ext cx="6143616"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0" idx="1"/>
          </p:cNvCxnSpPr>
          <p:nvPr userDrawn="1"/>
        </p:nvCxnSpPr>
        <p:spPr>
          <a:xfrm flipH="1" flipV="1">
            <a:off x="7101143" y="7434064"/>
            <a:ext cx="1316214" cy="102841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H="1">
            <a:off x="14780662" y="3977681"/>
            <a:ext cx="6490270" cy="6572"/>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8" idx="7"/>
          </p:cNvCxnSpPr>
          <p:nvPr userDrawn="1"/>
        </p:nvCxnSpPr>
        <p:spPr>
          <a:xfrm flipV="1">
            <a:off x="13511389" y="3984253"/>
            <a:ext cx="1269274" cy="54178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6"/>
          </p:cNvCxnSpPr>
          <p:nvPr userDrawn="1"/>
        </p:nvCxnSpPr>
        <p:spPr>
          <a:xfrm flipV="1">
            <a:off x="16412560" y="9152176"/>
            <a:ext cx="1055934" cy="63414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H="1">
            <a:off x="17468495" y="9152176"/>
            <a:ext cx="6335602"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62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325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3750"/>
                            </p:stCondLst>
                            <p:childTnLst>
                              <p:par>
                                <p:cTn id="50" presetID="22" presetClass="entr" presetSubtype="2"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par>
                          <p:cTn id="53" fill="hold">
                            <p:stCondLst>
                              <p:cond delay="4250"/>
                            </p:stCondLst>
                            <p:childTnLst>
                              <p:par>
                                <p:cTn id="54" presetID="10"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500"/>
                                        <p:tgtEl>
                                          <p:spTgt spid="22">
                                            <p:txEl>
                                              <p:pRg st="0" end="0"/>
                                            </p:txEl>
                                          </p:spTgt>
                                        </p:tgtEl>
                                      </p:cBhvr>
                                    </p:animEffect>
                                  </p:childTnLst>
                                </p:cTn>
                              </p:par>
                            </p:childTnLst>
                          </p:cTn>
                        </p:par>
                        <p:par>
                          <p:cTn id="60" fill="hold">
                            <p:stCondLst>
                              <p:cond delay="4750"/>
                            </p:stCondLst>
                            <p:childTnLst>
                              <p:par>
                                <p:cTn id="61" presetID="53" presetClass="entr" presetSubtype="16" fill="hold" grpId="0" nodeType="afterEffect">
                                  <p:stCondLst>
                                    <p:cond delay="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6000"/>
                            </p:stCondLst>
                            <p:childTnLst>
                              <p:par>
                                <p:cTn id="76" presetID="22" presetClass="entr" presetSubtype="8"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fade">
                                      <p:cBhvr>
                                        <p:cTn id="8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0" grpId="0" animBg="1"/>
      <p:bldP spid="12" grpId="0"/>
      <p:bldP spid="14" grpId="0" animBg="1"/>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3069395" y="3594200"/>
            <a:ext cx="8255483"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3069395" y="4457735"/>
            <a:ext cx="8255483" cy="2880320"/>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1053521" y="3593637"/>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6" name="図プレースホルダー 5"/>
          <p:cNvSpPr>
            <a:spLocks noGrp="1"/>
          </p:cNvSpPr>
          <p:nvPr>
            <p:ph type="pic" sz="quarter" idx="39" hasCustomPrompt="1"/>
          </p:nvPr>
        </p:nvSpPr>
        <p:spPr>
          <a:xfrm>
            <a:off x="1487742" y="4001684"/>
            <a:ext cx="839947" cy="840093"/>
          </a:xfrm>
        </p:spPr>
        <p:txBody>
          <a:bodyPr>
            <a:normAutofit/>
          </a:bodyPr>
          <a:lstStyle>
            <a:lvl1pPr>
              <a:defRPr sz="1466"/>
            </a:lvl1pPr>
          </a:lstStyle>
          <a:p>
            <a:r>
              <a:rPr lang="en-US" dirty="0"/>
              <a:t>ICON</a:t>
            </a:r>
          </a:p>
        </p:txBody>
      </p:sp>
      <p:cxnSp>
        <p:nvCxnSpPr>
          <p:cNvPr id="30" name="直線コネクタ 29"/>
          <p:cNvCxnSpPr>
            <a:endCxn id="25" idx="6"/>
          </p:cNvCxnSpPr>
          <p:nvPr userDrawn="1"/>
        </p:nvCxnSpPr>
        <p:spPr>
          <a:xfrm flipH="1">
            <a:off x="2733416" y="4433731"/>
            <a:ext cx="9167426"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1" name="テキスト プレースホルダー 11"/>
          <p:cNvSpPr>
            <a:spLocks noGrp="1"/>
          </p:cNvSpPr>
          <p:nvPr>
            <p:ph type="body" sz="quarter" idx="40" hasCustomPrompt="1"/>
          </p:nvPr>
        </p:nvSpPr>
        <p:spPr>
          <a:xfrm>
            <a:off x="3069395" y="8202711"/>
            <a:ext cx="8255483"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1" hasCustomPrompt="1"/>
          </p:nvPr>
        </p:nvSpPr>
        <p:spPr>
          <a:xfrm>
            <a:off x="3069395" y="9066245"/>
            <a:ext cx="8255483" cy="2880320"/>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34" name="円/楕円 33"/>
          <p:cNvSpPr/>
          <p:nvPr userDrawn="1"/>
        </p:nvSpPr>
        <p:spPr>
          <a:xfrm>
            <a:off x="1053521" y="8202148"/>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5" name="図プレースホルダー 5"/>
          <p:cNvSpPr>
            <a:spLocks noGrp="1"/>
          </p:cNvSpPr>
          <p:nvPr>
            <p:ph type="pic" sz="quarter" idx="42" hasCustomPrompt="1"/>
          </p:nvPr>
        </p:nvSpPr>
        <p:spPr>
          <a:xfrm>
            <a:off x="1487742" y="8610195"/>
            <a:ext cx="839947" cy="840093"/>
          </a:xfrm>
        </p:spPr>
        <p:txBody>
          <a:bodyPr>
            <a:normAutofit/>
          </a:bodyPr>
          <a:lstStyle>
            <a:lvl1pPr>
              <a:defRPr sz="1466"/>
            </a:lvl1pPr>
          </a:lstStyle>
          <a:p>
            <a:r>
              <a:rPr lang="en-US" dirty="0"/>
              <a:t>ICON</a:t>
            </a:r>
          </a:p>
        </p:txBody>
      </p:sp>
      <p:cxnSp>
        <p:nvCxnSpPr>
          <p:cNvPr id="37" name="直線コネクタ 36"/>
          <p:cNvCxnSpPr>
            <a:endCxn id="34" idx="6"/>
          </p:cNvCxnSpPr>
          <p:nvPr userDrawn="1"/>
        </p:nvCxnSpPr>
        <p:spPr>
          <a:xfrm flipH="1">
            <a:off x="2733416" y="9042241"/>
            <a:ext cx="9167426"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8" name="テキスト プレースホルダー 11"/>
          <p:cNvSpPr>
            <a:spLocks noGrp="1"/>
          </p:cNvSpPr>
          <p:nvPr>
            <p:ph type="body" sz="quarter" idx="43" hasCustomPrompt="1"/>
          </p:nvPr>
        </p:nvSpPr>
        <p:spPr>
          <a:xfrm>
            <a:off x="14588674" y="3498190"/>
            <a:ext cx="8255483"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4" hasCustomPrompt="1"/>
          </p:nvPr>
        </p:nvSpPr>
        <p:spPr>
          <a:xfrm>
            <a:off x="14588674" y="4361724"/>
            <a:ext cx="8255483" cy="2880320"/>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12572800" y="3497627"/>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2" name="図プレースホルダー 5"/>
          <p:cNvSpPr>
            <a:spLocks noGrp="1"/>
          </p:cNvSpPr>
          <p:nvPr>
            <p:ph type="pic" sz="quarter" idx="45" hasCustomPrompt="1"/>
          </p:nvPr>
        </p:nvSpPr>
        <p:spPr>
          <a:xfrm>
            <a:off x="13005741" y="3905674"/>
            <a:ext cx="839947" cy="840093"/>
          </a:xfrm>
        </p:spPr>
        <p:txBody>
          <a:bodyPr>
            <a:normAutofit/>
          </a:bodyPr>
          <a:lstStyle>
            <a:lvl1pPr>
              <a:defRPr sz="1466"/>
            </a:lvl1pPr>
          </a:lstStyle>
          <a:p>
            <a:r>
              <a:rPr lang="en-US" dirty="0"/>
              <a:t>ICON</a:t>
            </a:r>
          </a:p>
        </p:txBody>
      </p:sp>
      <p:cxnSp>
        <p:nvCxnSpPr>
          <p:cNvPr id="43" name="直線コネクタ 42"/>
          <p:cNvCxnSpPr>
            <a:endCxn id="41" idx="6"/>
          </p:cNvCxnSpPr>
          <p:nvPr userDrawn="1"/>
        </p:nvCxnSpPr>
        <p:spPr>
          <a:xfrm flipH="1">
            <a:off x="14252695" y="4337720"/>
            <a:ext cx="9167426"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6" hasCustomPrompt="1"/>
          </p:nvPr>
        </p:nvSpPr>
        <p:spPr>
          <a:xfrm>
            <a:off x="14588674" y="8106700"/>
            <a:ext cx="8255483"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7" hasCustomPrompt="1"/>
          </p:nvPr>
        </p:nvSpPr>
        <p:spPr>
          <a:xfrm>
            <a:off x="14588674" y="8970235"/>
            <a:ext cx="8255483" cy="2880320"/>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12572800" y="8106137"/>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7" name="図プレースホルダー 5"/>
          <p:cNvSpPr>
            <a:spLocks noGrp="1"/>
          </p:cNvSpPr>
          <p:nvPr>
            <p:ph type="pic" sz="quarter" idx="48" hasCustomPrompt="1"/>
          </p:nvPr>
        </p:nvSpPr>
        <p:spPr>
          <a:xfrm>
            <a:off x="13005741" y="8514184"/>
            <a:ext cx="839947" cy="840093"/>
          </a:xfrm>
        </p:spPr>
        <p:txBody>
          <a:bodyPr>
            <a:normAutofit/>
          </a:bodyPr>
          <a:lstStyle>
            <a:lvl1pPr>
              <a:defRPr sz="1466"/>
            </a:lvl1pPr>
          </a:lstStyle>
          <a:p>
            <a:r>
              <a:rPr lang="en-US" dirty="0"/>
              <a:t>ICON</a:t>
            </a:r>
          </a:p>
        </p:txBody>
      </p:sp>
      <p:cxnSp>
        <p:nvCxnSpPr>
          <p:cNvPr id="48" name="直線コネクタ 47"/>
          <p:cNvCxnSpPr>
            <a:endCxn id="46" idx="6"/>
          </p:cNvCxnSpPr>
          <p:nvPr userDrawn="1"/>
        </p:nvCxnSpPr>
        <p:spPr>
          <a:xfrm flipH="1">
            <a:off x="14252695" y="8946231"/>
            <a:ext cx="9167426"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80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grpId="0" nodeType="after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3250"/>
                            </p:stCondLst>
                            <p:childTnLst>
                              <p:par>
                                <p:cTn id="48" presetID="2" presetClass="entr" presetSubtype="2" decel="100000"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53" presetClass="entr" presetSubtype="16" fill="hold" grpId="0" nodeType="afterEffect">
                                  <p:stCondLst>
                                    <p:cond delay="25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5000"/>
                            </p:stCondLst>
                            <p:childTnLst>
                              <p:par>
                                <p:cTn id="72" presetID="2" presetClass="entr" presetSubtype="2" decel="100000" fill="hold" grpId="0"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par>
                          <p:cTn id="91" fill="hold">
                            <p:stCondLst>
                              <p:cond delay="6250"/>
                            </p:stCondLst>
                            <p:childTnLst>
                              <p:par>
                                <p:cTn id="92" presetID="22" presetClass="entr" presetSubtype="8" fill="hold"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par>
                          <p:cTn id="95" fill="hold">
                            <p:stCondLst>
                              <p:cond delay="6750"/>
                            </p:stCondLst>
                            <p:childTnLst>
                              <p:par>
                                <p:cTn id="96" presetID="2" presetClass="entr" presetSubtype="2" decel="100000" fill="hold" grpId="0"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additive="base">
                                        <p:cTn id="98"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4">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5">
                                            <p:txEl>
                                              <p:pRg st="0" end="0"/>
                                            </p:txEl>
                                          </p:spTgt>
                                        </p:tgtEl>
                                        <p:attrNameLst>
                                          <p:attrName>style.visibility</p:attrName>
                                        </p:attrNameLst>
                                      </p:cBhvr>
                                      <p:to>
                                        <p:strVal val="visible"/>
                                      </p:to>
                                    </p:set>
                                    <p:anim calcmode="lin" valueType="num">
                                      <p:cBhvr additive="base">
                                        <p:cTn id="102"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5" grpId="0" animBg="1"/>
      <p:bldP spid="26" grpId="0"/>
      <p:bldP spid="31" grpId="0" build="p">
        <p:tmplLst>
          <p:tmpl lvl="1">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4" grpId="0" animBg="1"/>
      <p:bldP spid="35" grpId="0"/>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2"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2301443" y="3690211"/>
            <a:ext cx="5759640" cy="863533"/>
          </a:xfrm>
        </p:spPr>
        <p:txBody>
          <a:bodyPr anchor="ctr">
            <a:noAutofit/>
          </a:bodyPr>
          <a:lstStyle>
            <a:lvl1pPr>
              <a:defRPr sz="4266">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2301443" y="4553745"/>
            <a:ext cx="5759640" cy="2880320"/>
          </a:xfrm>
        </p:spPr>
        <p:txBody>
          <a:bodyPr anchor="t">
            <a:noAutofit/>
          </a:bodyPr>
          <a:lstStyle>
            <a:lvl1pPr>
              <a:defRPr sz="2666">
                <a:solidFill>
                  <a:schemeClr val="bg1"/>
                </a:solidFill>
                <a:latin typeface="+mn-lt"/>
              </a:defRPr>
            </a:lvl1pPr>
          </a:lstStyle>
          <a:p>
            <a:pPr lvl="0"/>
            <a:r>
              <a:rPr lang="en-US" altLang="ja-JP" dirty="0"/>
              <a:t>Text Here</a:t>
            </a:r>
            <a:endParaRPr lang="en-US" dirty="0"/>
          </a:p>
        </p:txBody>
      </p:sp>
      <p:sp>
        <p:nvSpPr>
          <p:cNvPr id="26" name="図プレースホルダー 5"/>
          <p:cNvSpPr>
            <a:spLocks noGrp="1"/>
          </p:cNvSpPr>
          <p:nvPr>
            <p:ph type="pic" sz="quarter" idx="39" hasCustomPrompt="1"/>
          </p:nvPr>
        </p:nvSpPr>
        <p:spPr>
          <a:xfrm>
            <a:off x="1245509" y="3593637"/>
            <a:ext cx="1082180" cy="1082368"/>
          </a:xfrm>
        </p:spPr>
        <p:txBody>
          <a:bodyPr>
            <a:normAutofit/>
          </a:bodyPr>
          <a:lstStyle>
            <a:lvl1pPr>
              <a:defRPr sz="1466"/>
            </a:lvl1pPr>
          </a:lstStyle>
          <a:p>
            <a:r>
              <a:rPr lang="en-US" dirty="0"/>
              <a:t>ICON</a:t>
            </a:r>
          </a:p>
        </p:txBody>
      </p:sp>
      <p:sp>
        <p:nvSpPr>
          <p:cNvPr id="54" name="テキスト プレースホルダー 11"/>
          <p:cNvSpPr>
            <a:spLocks noGrp="1"/>
          </p:cNvSpPr>
          <p:nvPr>
            <p:ph type="body" sz="quarter" idx="40" hasCustomPrompt="1"/>
          </p:nvPr>
        </p:nvSpPr>
        <p:spPr>
          <a:xfrm>
            <a:off x="9692980" y="3690210"/>
            <a:ext cx="5759640" cy="863533"/>
          </a:xfrm>
        </p:spPr>
        <p:txBody>
          <a:bodyPr anchor="ctr">
            <a:noAutofit/>
          </a:bodyPr>
          <a:lstStyle>
            <a:lvl1pPr>
              <a:defRPr sz="4266">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41" hasCustomPrompt="1"/>
          </p:nvPr>
        </p:nvSpPr>
        <p:spPr>
          <a:xfrm>
            <a:off x="9692980" y="4553744"/>
            <a:ext cx="5759640" cy="2880320"/>
          </a:xfrm>
        </p:spPr>
        <p:txBody>
          <a:bodyPr anchor="t">
            <a:noAutofit/>
          </a:bodyPr>
          <a:lstStyle>
            <a:lvl1pPr>
              <a:defRPr sz="2666">
                <a:solidFill>
                  <a:schemeClr val="bg1"/>
                </a:solidFill>
                <a:latin typeface="+mn-lt"/>
              </a:defRPr>
            </a:lvl1pPr>
          </a:lstStyle>
          <a:p>
            <a:pPr lvl="0"/>
            <a:r>
              <a:rPr lang="en-US" altLang="ja-JP" dirty="0"/>
              <a:t>Text Here</a:t>
            </a:r>
            <a:endParaRPr lang="en-US" dirty="0"/>
          </a:p>
        </p:txBody>
      </p:sp>
      <p:sp>
        <p:nvSpPr>
          <p:cNvPr id="56" name="図プレースホルダー 5"/>
          <p:cNvSpPr>
            <a:spLocks noGrp="1"/>
          </p:cNvSpPr>
          <p:nvPr>
            <p:ph type="pic" sz="quarter" idx="42" hasCustomPrompt="1"/>
          </p:nvPr>
        </p:nvSpPr>
        <p:spPr>
          <a:xfrm>
            <a:off x="8637047" y="3593636"/>
            <a:ext cx="1082180" cy="1082368"/>
          </a:xfrm>
        </p:spPr>
        <p:txBody>
          <a:bodyPr>
            <a:normAutofit/>
          </a:bodyPr>
          <a:lstStyle>
            <a:lvl1pPr>
              <a:defRPr sz="1466"/>
            </a:lvl1pPr>
          </a:lstStyle>
          <a:p>
            <a:r>
              <a:rPr lang="en-US" dirty="0"/>
              <a:t>ICON</a:t>
            </a:r>
          </a:p>
        </p:txBody>
      </p:sp>
      <p:sp>
        <p:nvSpPr>
          <p:cNvPr id="57" name="テキスト プレースホルダー 11"/>
          <p:cNvSpPr>
            <a:spLocks noGrp="1"/>
          </p:cNvSpPr>
          <p:nvPr>
            <p:ph type="body" sz="quarter" idx="43" hasCustomPrompt="1"/>
          </p:nvPr>
        </p:nvSpPr>
        <p:spPr>
          <a:xfrm>
            <a:off x="17084518" y="3690210"/>
            <a:ext cx="5759640" cy="863533"/>
          </a:xfrm>
        </p:spPr>
        <p:txBody>
          <a:bodyPr anchor="ctr">
            <a:noAutofit/>
          </a:bodyPr>
          <a:lstStyle>
            <a:lvl1pPr>
              <a:defRPr sz="4266">
                <a:solidFill>
                  <a:schemeClr val="accent1"/>
                </a:solidFill>
                <a:latin typeface="Bebas Neue Regular" pitchFamily="50"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44" hasCustomPrompt="1"/>
          </p:nvPr>
        </p:nvSpPr>
        <p:spPr>
          <a:xfrm>
            <a:off x="17084518" y="4553744"/>
            <a:ext cx="5759640" cy="2880320"/>
          </a:xfrm>
        </p:spPr>
        <p:txBody>
          <a:bodyPr anchor="t">
            <a:noAutofit/>
          </a:bodyPr>
          <a:lstStyle>
            <a:lvl1pPr>
              <a:defRPr sz="2666">
                <a:solidFill>
                  <a:schemeClr val="bg1"/>
                </a:solidFill>
                <a:latin typeface="+mn-lt"/>
              </a:defRPr>
            </a:lvl1pPr>
          </a:lstStyle>
          <a:p>
            <a:pPr lvl="0"/>
            <a:r>
              <a:rPr lang="en-US" altLang="ja-JP" dirty="0"/>
              <a:t>Text Here</a:t>
            </a:r>
            <a:endParaRPr lang="en-US" dirty="0"/>
          </a:p>
        </p:txBody>
      </p:sp>
      <p:sp>
        <p:nvSpPr>
          <p:cNvPr id="59" name="図プレースホルダー 5"/>
          <p:cNvSpPr>
            <a:spLocks noGrp="1"/>
          </p:cNvSpPr>
          <p:nvPr>
            <p:ph type="pic" sz="quarter" idx="45" hasCustomPrompt="1"/>
          </p:nvPr>
        </p:nvSpPr>
        <p:spPr>
          <a:xfrm>
            <a:off x="16028584" y="3593636"/>
            <a:ext cx="1082180" cy="1082368"/>
          </a:xfrm>
        </p:spPr>
        <p:txBody>
          <a:bodyPr>
            <a:normAutofit/>
          </a:bodyPr>
          <a:lstStyle>
            <a:lvl1pPr>
              <a:defRPr sz="1466"/>
            </a:lvl1pPr>
          </a:lstStyle>
          <a:p>
            <a:r>
              <a:rPr lang="en-US" dirty="0"/>
              <a:t>ICON</a:t>
            </a:r>
          </a:p>
        </p:txBody>
      </p:sp>
      <p:sp>
        <p:nvSpPr>
          <p:cNvPr id="60" name="テキスト プレースホルダー 11"/>
          <p:cNvSpPr>
            <a:spLocks noGrp="1"/>
          </p:cNvSpPr>
          <p:nvPr>
            <p:ph type="body" sz="quarter" idx="46" hasCustomPrompt="1"/>
          </p:nvPr>
        </p:nvSpPr>
        <p:spPr>
          <a:xfrm>
            <a:off x="2301443" y="8106700"/>
            <a:ext cx="5759640" cy="863533"/>
          </a:xfrm>
        </p:spPr>
        <p:txBody>
          <a:bodyPr anchor="ctr">
            <a:noAutofit/>
          </a:bodyPr>
          <a:lstStyle>
            <a:lvl1pPr>
              <a:defRPr sz="4266">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47" hasCustomPrompt="1"/>
          </p:nvPr>
        </p:nvSpPr>
        <p:spPr>
          <a:xfrm>
            <a:off x="2301443" y="8970235"/>
            <a:ext cx="5759640" cy="2880320"/>
          </a:xfrm>
        </p:spPr>
        <p:txBody>
          <a:bodyPr anchor="t">
            <a:noAutofit/>
          </a:bodyPr>
          <a:lstStyle>
            <a:lvl1pPr>
              <a:defRPr sz="2666">
                <a:solidFill>
                  <a:schemeClr val="bg1"/>
                </a:solidFill>
                <a:latin typeface="+mn-lt"/>
              </a:defRPr>
            </a:lvl1pPr>
          </a:lstStyle>
          <a:p>
            <a:pPr lvl="0"/>
            <a:r>
              <a:rPr lang="en-US" altLang="ja-JP" dirty="0"/>
              <a:t>Text Here</a:t>
            </a:r>
            <a:endParaRPr lang="en-US" dirty="0"/>
          </a:p>
        </p:txBody>
      </p:sp>
      <p:sp>
        <p:nvSpPr>
          <p:cNvPr id="62" name="図プレースホルダー 5"/>
          <p:cNvSpPr>
            <a:spLocks noGrp="1"/>
          </p:cNvSpPr>
          <p:nvPr>
            <p:ph type="pic" sz="quarter" idx="48" hasCustomPrompt="1"/>
          </p:nvPr>
        </p:nvSpPr>
        <p:spPr>
          <a:xfrm>
            <a:off x="1245509" y="8010127"/>
            <a:ext cx="1082180" cy="1082368"/>
          </a:xfrm>
        </p:spPr>
        <p:txBody>
          <a:bodyPr>
            <a:normAutofit/>
          </a:bodyPr>
          <a:lstStyle>
            <a:lvl1pPr>
              <a:defRPr sz="1466"/>
            </a:lvl1pPr>
          </a:lstStyle>
          <a:p>
            <a:r>
              <a:rPr lang="en-US" dirty="0"/>
              <a:t>ICON</a:t>
            </a:r>
          </a:p>
        </p:txBody>
      </p:sp>
      <p:sp>
        <p:nvSpPr>
          <p:cNvPr id="63" name="テキスト プレースホルダー 11"/>
          <p:cNvSpPr>
            <a:spLocks noGrp="1"/>
          </p:cNvSpPr>
          <p:nvPr>
            <p:ph type="body" sz="quarter" idx="49" hasCustomPrompt="1"/>
          </p:nvPr>
        </p:nvSpPr>
        <p:spPr>
          <a:xfrm>
            <a:off x="9692980" y="8106699"/>
            <a:ext cx="5759640" cy="863533"/>
          </a:xfrm>
        </p:spPr>
        <p:txBody>
          <a:bodyPr anchor="ctr">
            <a:noAutofit/>
          </a:bodyPr>
          <a:lstStyle>
            <a:lvl1pPr>
              <a:defRPr sz="4266">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50" hasCustomPrompt="1"/>
          </p:nvPr>
        </p:nvSpPr>
        <p:spPr>
          <a:xfrm>
            <a:off x="9692980" y="8970233"/>
            <a:ext cx="5759640" cy="2880320"/>
          </a:xfrm>
        </p:spPr>
        <p:txBody>
          <a:bodyPr anchor="t">
            <a:noAutofit/>
          </a:bodyPr>
          <a:lstStyle>
            <a:lvl1pPr>
              <a:defRPr sz="2666">
                <a:solidFill>
                  <a:schemeClr val="bg1"/>
                </a:solidFill>
                <a:latin typeface="+mn-lt"/>
              </a:defRPr>
            </a:lvl1pPr>
          </a:lstStyle>
          <a:p>
            <a:pPr lvl="0"/>
            <a:r>
              <a:rPr lang="en-US" altLang="ja-JP" dirty="0"/>
              <a:t>Text Here</a:t>
            </a:r>
            <a:endParaRPr lang="en-US" dirty="0"/>
          </a:p>
        </p:txBody>
      </p:sp>
      <p:sp>
        <p:nvSpPr>
          <p:cNvPr id="65" name="図プレースホルダー 5"/>
          <p:cNvSpPr>
            <a:spLocks noGrp="1"/>
          </p:cNvSpPr>
          <p:nvPr>
            <p:ph type="pic" sz="quarter" idx="51" hasCustomPrompt="1"/>
          </p:nvPr>
        </p:nvSpPr>
        <p:spPr>
          <a:xfrm>
            <a:off x="8637047" y="8010125"/>
            <a:ext cx="1082180" cy="1082368"/>
          </a:xfrm>
        </p:spPr>
        <p:txBody>
          <a:bodyPr>
            <a:normAutofit/>
          </a:bodyPr>
          <a:lstStyle>
            <a:lvl1pPr>
              <a:defRPr sz="1466"/>
            </a:lvl1pPr>
          </a:lstStyle>
          <a:p>
            <a:r>
              <a:rPr lang="en-US" dirty="0"/>
              <a:t>ICON</a:t>
            </a:r>
          </a:p>
        </p:txBody>
      </p:sp>
      <p:sp>
        <p:nvSpPr>
          <p:cNvPr id="66" name="テキスト プレースホルダー 11"/>
          <p:cNvSpPr>
            <a:spLocks noGrp="1"/>
          </p:cNvSpPr>
          <p:nvPr>
            <p:ph type="body" sz="quarter" idx="52" hasCustomPrompt="1"/>
          </p:nvPr>
        </p:nvSpPr>
        <p:spPr>
          <a:xfrm>
            <a:off x="17084518" y="8106699"/>
            <a:ext cx="5759640" cy="863533"/>
          </a:xfrm>
        </p:spPr>
        <p:txBody>
          <a:bodyPr anchor="ctr">
            <a:noAutofit/>
          </a:bodyPr>
          <a:lstStyle>
            <a:lvl1pPr>
              <a:defRPr sz="4266">
                <a:solidFill>
                  <a:schemeClr val="accent1"/>
                </a:solidFill>
                <a:latin typeface="Bebas Neue Regular" pitchFamily="50" charset="0"/>
              </a:defRPr>
            </a:lvl1pPr>
          </a:lstStyle>
          <a:p>
            <a:pPr lvl="0"/>
            <a:r>
              <a:rPr lang="en-US" altLang="ja-JP" dirty="0"/>
              <a:t>Text Here</a:t>
            </a:r>
            <a:endParaRPr lang="en-US" dirty="0"/>
          </a:p>
        </p:txBody>
      </p:sp>
      <p:sp>
        <p:nvSpPr>
          <p:cNvPr id="67" name="テキスト プレースホルダー 11"/>
          <p:cNvSpPr>
            <a:spLocks noGrp="1"/>
          </p:cNvSpPr>
          <p:nvPr>
            <p:ph type="body" sz="quarter" idx="53" hasCustomPrompt="1"/>
          </p:nvPr>
        </p:nvSpPr>
        <p:spPr>
          <a:xfrm>
            <a:off x="17084518" y="8970233"/>
            <a:ext cx="5759640" cy="2880320"/>
          </a:xfrm>
        </p:spPr>
        <p:txBody>
          <a:bodyPr anchor="t">
            <a:noAutofit/>
          </a:bodyPr>
          <a:lstStyle>
            <a:lvl1pPr>
              <a:defRPr sz="2666">
                <a:solidFill>
                  <a:schemeClr val="bg1"/>
                </a:solidFill>
                <a:latin typeface="+mn-lt"/>
              </a:defRPr>
            </a:lvl1pPr>
          </a:lstStyle>
          <a:p>
            <a:pPr lvl="0"/>
            <a:r>
              <a:rPr lang="en-US" altLang="ja-JP" dirty="0"/>
              <a:t>Text Here</a:t>
            </a:r>
            <a:endParaRPr lang="en-US" dirty="0"/>
          </a:p>
        </p:txBody>
      </p:sp>
      <p:sp>
        <p:nvSpPr>
          <p:cNvPr id="68" name="図プレースホルダー 5"/>
          <p:cNvSpPr>
            <a:spLocks noGrp="1"/>
          </p:cNvSpPr>
          <p:nvPr>
            <p:ph type="pic" sz="quarter" idx="54" hasCustomPrompt="1"/>
          </p:nvPr>
        </p:nvSpPr>
        <p:spPr>
          <a:xfrm>
            <a:off x="16028584" y="8010125"/>
            <a:ext cx="1082180" cy="1082368"/>
          </a:xfrm>
        </p:spPr>
        <p:txBody>
          <a:bodyPr>
            <a:normAutofit/>
          </a:bodyPr>
          <a:lstStyle>
            <a:lvl1pPr>
              <a:defRPr sz="1466"/>
            </a:lvl1pPr>
          </a:lstStyle>
          <a:p>
            <a:r>
              <a:rPr lang="en-US" dirty="0"/>
              <a:t>ICON</a:t>
            </a:r>
          </a:p>
        </p:txBody>
      </p:sp>
    </p:spTree>
    <p:extLst>
      <p:ext uri="{BB962C8B-B14F-4D97-AF65-F5344CB8AC3E}">
        <p14:creationId xmlns:p14="http://schemas.microsoft.com/office/powerpoint/2010/main" val="121933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250"/>
                            </p:stCondLst>
                            <p:childTnLst>
                              <p:par>
                                <p:cTn id="13" presetID="2" presetClass="entr" presetSubtype="2" decel="10000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additive="base">
                                        <p:cTn id="15"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25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2" presetClass="entr" presetSubtype="2" decel="100000" fill="hold" grpId="0" nodeType="after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 calcmode="lin" valueType="num">
                                      <p:cBhvr additive="base">
                                        <p:cTn id="28"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55">
                                            <p:txEl>
                                              <p:pRg st="0" end="0"/>
                                            </p:txEl>
                                          </p:spTgt>
                                        </p:tgtEl>
                                        <p:attrNameLst>
                                          <p:attrName>style.visibility</p:attrName>
                                        </p:attrNameLst>
                                      </p:cBhvr>
                                      <p:to>
                                        <p:strVal val="visible"/>
                                      </p:to>
                                    </p:set>
                                    <p:anim calcmode="lin" valueType="num">
                                      <p:cBhvr additive="base">
                                        <p:cTn id="3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750"/>
                            </p:stCondLst>
                            <p:childTnLst>
                              <p:par>
                                <p:cTn id="39" presetID="2" presetClass="entr" presetSubtype="2" decel="100000" fill="hold" grpId="0" nodeType="afterEffect">
                                  <p:stCondLst>
                                    <p:cond delay="0"/>
                                  </p:stCondLst>
                                  <p:childTnLst>
                                    <p:set>
                                      <p:cBhvr>
                                        <p:cTn id="40" dur="1" fill="hold">
                                          <p:stCondLst>
                                            <p:cond delay="0"/>
                                          </p:stCondLst>
                                        </p:cTn>
                                        <p:tgtEl>
                                          <p:spTgt spid="57">
                                            <p:txEl>
                                              <p:pRg st="0" end="0"/>
                                            </p:txEl>
                                          </p:spTgt>
                                        </p:tgtEl>
                                        <p:attrNameLst>
                                          <p:attrName>style.visibility</p:attrName>
                                        </p:attrNameLst>
                                      </p:cBhvr>
                                      <p:to>
                                        <p:strVal val="visible"/>
                                      </p:to>
                                    </p:set>
                                    <p:anim calcmode="lin" valueType="num">
                                      <p:cBhvr additive="base">
                                        <p:cTn id="4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 calcmode="lin" valueType="num">
                                      <p:cBhvr additive="base">
                                        <p:cTn id="4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250"/>
                            </p:stCondLst>
                            <p:childTnLst>
                              <p:par>
                                <p:cTn id="48" presetID="10" presetClass="entr" presetSubtype="0" fill="hold" grpId="0" nodeType="afterEffect">
                                  <p:stCondLst>
                                    <p:cond delay="25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0"/>
                            </p:stCondLst>
                            <p:childTnLst>
                              <p:par>
                                <p:cTn id="52" presetID="2" presetClass="entr" presetSubtype="2" decel="100000" fill="hold" grpId="0" nodeType="afterEffect">
                                  <p:stCondLst>
                                    <p:cond delay="0"/>
                                  </p:stCondLst>
                                  <p:childTnLst>
                                    <p:set>
                                      <p:cBhvr>
                                        <p:cTn id="53" dur="1" fill="hold">
                                          <p:stCondLst>
                                            <p:cond delay="0"/>
                                          </p:stCondLst>
                                        </p:cTn>
                                        <p:tgtEl>
                                          <p:spTgt spid="60">
                                            <p:txEl>
                                              <p:pRg st="0" end="0"/>
                                            </p:txEl>
                                          </p:spTgt>
                                        </p:tgtEl>
                                        <p:attrNameLst>
                                          <p:attrName>style.visibility</p:attrName>
                                        </p:attrNameLst>
                                      </p:cBhvr>
                                      <p:to>
                                        <p:strVal val="visible"/>
                                      </p:to>
                                    </p:set>
                                    <p:anim calcmode="lin" valueType="num">
                                      <p:cBhvr additive="base">
                                        <p:cTn id="54"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0">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61">
                                            <p:txEl>
                                              <p:pRg st="0" end="0"/>
                                            </p:txEl>
                                          </p:spTgt>
                                        </p:tgtEl>
                                        <p:attrNameLst>
                                          <p:attrName>style.visibility</p:attrName>
                                        </p:attrNameLst>
                                      </p:cBhvr>
                                      <p:to>
                                        <p:strVal val="visible"/>
                                      </p:to>
                                    </p:set>
                                    <p:anim calcmode="lin" valueType="num">
                                      <p:cBhvr additive="base">
                                        <p:cTn id="5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25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6250"/>
                            </p:stCondLst>
                            <p:childTnLst>
                              <p:par>
                                <p:cTn id="65" presetID="2" presetClass="entr" presetSubtype="2" decel="100000" fill="hold" grpId="0" nodeType="after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64">
                                            <p:txEl>
                                              <p:pRg st="0" end="0"/>
                                            </p:txEl>
                                          </p:spTgt>
                                        </p:tgtEl>
                                        <p:attrNameLst>
                                          <p:attrName>style.visibility</p:attrName>
                                        </p:attrNameLst>
                                      </p:cBhvr>
                                      <p:to>
                                        <p:strVal val="visible"/>
                                      </p:to>
                                    </p:set>
                                    <p:anim calcmode="lin" valueType="num">
                                      <p:cBhvr additive="base">
                                        <p:cTn id="71"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750"/>
                            </p:stCondLst>
                            <p:childTnLst>
                              <p:par>
                                <p:cTn id="74" presetID="10" presetClass="entr" presetSubtype="0" fill="hold" grpId="0" nodeType="afterEffect">
                                  <p:stCondLst>
                                    <p:cond delay="25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childTnLst>
                          </p:cTn>
                        </p:par>
                        <p:par>
                          <p:cTn id="77" fill="hold">
                            <p:stCondLst>
                              <p:cond delay="7500"/>
                            </p:stCondLst>
                            <p:childTnLst>
                              <p:par>
                                <p:cTn id="78" presetID="2" presetClass="entr" presetSubtype="2" decel="10000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 calcmode="lin" valueType="num">
                                      <p:cBhvr additive="base">
                                        <p:cTn id="80"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6">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anim calcmode="lin" valueType="num">
                                      <p:cBhvr additive="base">
                                        <p:cTn id="8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6" grpId="0"/>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4" decel="10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1+#ppt_h/2"/>
                          </p:val>
                        </p:tav>
                        <p:tav tm="100000">
                          <p:val>
                            <p:strVal val="#ppt_y"/>
                          </p:val>
                        </p:tav>
                      </p:tavLst>
                    </p:anim>
                  </p:childTnLst>
                </p:cTn>
              </p:par>
            </p:tnLst>
          </p:tmpl>
        </p:tmplLst>
      </p:bldP>
      <p:bldP spid="56"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p:bldP spid="60" grpId="0" build="p">
        <p:tmplLst>
          <p:tmpl lvl="1">
            <p:tnLst>
              <p:par>
                <p:cTn presetID="2" presetClass="entr" presetSubtype="2" decel="10000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1" grpId="0" build="p">
        <p:tmplLst>
          <p:tmpl lvl="1">
            <p:tnLst>
              <p:par>
                <p:cTn presetID="2" presetClass="entr" presetSubtype="4"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p:bldP spid="63" grpId="0" build="p">
        <p:tmplLst>
          <p:tmpl lvl="1">
            <p:tnLst>
              <p:par>
                <p:cTn presetID="2" presetClass="entr" presetSubtype="2"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1+#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65" grpId="0"/>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4" decel="10000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ppt_x"/>
                          </p:val>
                        </p:tav>
                        <p:tav tm="100000">
                          <p:val>
                            <p:strVal val="#ppt_x"/>
                          </p:val>
                        </p:tav>
                      </p:tavLst>
                    </p:anim>
                    <p:anim calcmode="lin" valueType="num">
                      <p:cBhvr additive="base">
                        <p:cTn dur="500" fill="hold"/>
                        <p:tgtEl>
                          <p:spTgt spid="67"/>
                        </p:tgtEl>
                        <p:attrNameLst>
                          <p:attrName>ppt_y</p:attrName>
                        </p:attrNameLst>
                      </p:cBhvr>
                      <p:tavLst>
                        <p:tav tm="0">
                          <p:val>
                            <p:strVal val="1+#ppt_h/2"/>
                          </p:val>
                        </p:tav>
                        <p:tav tm="100000">
                          <p:val>
                            <p:strVal val="#ppt_y"/>
                          </p:val>
                        </p:tav>
                      </p:tavLst>
                    </p:anim>
                  </p:childTnLst>
                </p:cTn>
              </p:par>
            </p:tnLst>
          </p:tmpl>
        </p:tmplLst>
      </p:bldP>
      <p:bldP spid="68" grpId="0"/>
    </p:bld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C4902F2-3BF8-4830-9A95-E7FFFDCF8E75}" type="datetime1">
              <a:rPr lang="en-US" smtClean="0"/>
              <a:t>6/18/21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14369530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Point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8" name="テキスト プレースホルダー 11"/>
          <p:cNvSpPr>
            <a:spLocks noGrp="1"/>
          </p:cNvSpPr>
          <p:nvPr>
            <p:ph type="body" sz="quarter" idx="15" hasCustomPrompt="1"/>
          </p:nvPr>
        </p:nvSpPr>
        <p:spPr>
          <a:xfrm>
            <a:off x="11132891" y="3113584"/>
            <a:ext cx="11999249" cy="1680187"/>
          </a:xfrm>
        </p:spPr>
        <p:txBody>
          <a:bodyPr anchor="ctr">
            <a:noAutofit/>
          </a:bodyPr>
          <a:lstStyle>
            <a:lvl1pPr algn="l">
              <a:defRPr sz="3199">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9404998" y="3209594"/>
            <a:ext cx="1535904" cy="1536171"/>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6" name="図プレースホルダー 5"/>
          <p:cNvSpPr>
            <a:spLocks noGrp="1"/>
          </p:cNvSpPr>
          <p:nvPr>
            <p:ph type="pic" sz="quarter" idx="39" hasCustomPrompt="1"/>
          </p:nvPr>
        </p:nvSpPr>
        <p:spPr>
          <a:xfrm>
            <a:off x="9788975" y="3593636"/>
            <a:ext cx="767953" cy="768087"/>
          </a:xfrm>
        </p:spPr>
        <p:txBody>
          <a:bodyPr>
            <a:normAutofit/>
          </a:bodyPr>
          <a:lstStyle>
            <a:lvl1pPr>
              <a:defRPr sz="1466"/>
            </a:lvl1pPr>
          </a:lstStyle>
          <a:p>
            <a:r>
              <a:rPr lang="en-US" dirty="0"/>
              <a:t>ICON</a:t>
            </a:r>
          </a:p>
        </p:txBody>
      </p:sp>
      <p:sp>
        <p:nvSpPr>
          <p:cNvPr id="27" name="テキスト プレースホルダー 11"/>
          <p:cNvSpPr>
            <a:spLocks noGrp="1"/>
          </p:cNvSpPr>
          <p:nvPr>
            <p:ph type="body" sz="quarter" idx="40" hasCustomPrompt="1"/>
          </p:nvPr>
        </p:nvSpPr>
        <p:spPr>
          <a:xfrm>
            <a:off x="11132891" y="5033797"/>
            <a:ext cx="11999249" cy="1680187"/>
          </a:xfrm>
        </p:spPr>
        <p:txBody>
          <a:bodyPr anchor="ctr">
            <a:noAutofit/>
          </a:bodyPr>
          <a:lstStyle>
            <a:lvl1pPr algn="l">
              <a:defRPr sz="3199">
                <a:solidFill>
                  <a:schemeClr val="bg1"/>
                </a:solidFill>
                <a:latin typeface="+mn-lt"/>
              </a:defRPr>
            </a:lvl1pPr>
          </a:lstStyle>
          <a:p>
            <a:pPr lvl="0"/>
            <a:r>
              <a:rPr lang="en-US" altLang="ja-JP" dirty="0"/>
              <a:t>Text Here</a:t>
            </a:r>
            <a:endParaRPr lang="en-US" dirty="0"/>
          </a:p>
        </p:txBody>
      </p:sp>
      <p:sp>
        <p:nvSpPr>
          <p:cNvPr id="28" name="円/楕円 27"/>
          <p:cNvSpPr/>
          <p:nvPr userDrawn="1"/>
        </p:nvSpPr>
        <p:spPr>
          <a:xfrm>
            <a:off x="9404998" y="5129808"/>
            <a:ext cx="1535904" cy="1536171"/>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9" name="図プレースホルダー 5"/>
          <p:cNvSpPr>
            <a:spLocks noGrp="1"/>
          </p:cNvSpPr>
          <p:nvPr>
            <p:ph type="pic" sz="quarter" idx="41" hasCustomPrompt="1"/>
          </p:nvPr>
        </p:nvSpPr>
        <p:spPr>
          <a:xfrm>
            <a:off x="9788975" y="5513850"/>
            <a:ext cx="767953" cy="768087"/>
          </a:xfrm>
        </p:spPr>
        <p:txBody>
          <a:bodyPr>
            <a:normAutofit/>
          </a:bodyPr>
          <a:lstStyle>
            <a:lvl1pPr>
              <a:defRPr sz="1466"/>
            </a:lvl1pPr>
          </a:lstStyle>
          <a:p>
            <a:r>
              <a:rPr lang="en-US" dirty="0"/>
              <a:t>ICON</a:t>
            </a:r>
          </a:p>
        </p:txBody>
      </p:sp>
      <p:sp>
        <p:nvSpPr>
          <p:cNvPr id="33" name="テキスト プレースホルダー 11"/>
          <p:cNvSpPr>
            <a:spLocks noGrp="1"/>
          </p:cNvSpPr>
          <p:nvPr>
            <p:ph type="body" sz="quarter" idx="42" hasCustomPrompt="1"/>
          </p:nvPr>
        </p:nvSpPr>
        <p:spPr>
          <a:xfrm>
            <a:off x="11132891" y="6954011"/>
            <a:ext cx="11999249" cy="1680187"/>
          </a:xfrm>
        </p:spPr>
        <p:txBody>
          <a:bodyPr anchor="ctr">
            <a:noAutofit/>
          </a:bodyPr>
          <a:lstStyle>
            <a:lvl1pPr algn="l">
              <a:defRPr sz="3199">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9404998" y="7050021"/>
            <a:ext cx="1535904" cy="1536171"/>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9" name="図プレースホルダー 5"/>
          <p:cNvSpPr>
            <a:spLocks noGrp="1"/>
          </p:cNvSpPr>
          <p:nvPr>
            <p:ph type="pic" sz="quarter" idx="43" hasCustomPrompt="1"/>
          </p:nvPr>
        </p:nvSpPr>
        <p:spPr>
          <a:xfrm>
            <a:off x="9788975" y="7434063"/>
            <a:ext cx="767953" cy="768087"/>
          </a:xfrm>
        </p:spPr>
        <p:txBody>
          <a:bodyPr>
            <a:normAutofit/>
          </a:bodyPr>
          <a:lstStyle>
            <a:lvl1pPr>
              <a:defRPr sz="1466"/>
            </a:lvl1pPr>
          </a:lstStyle>
          <a:p>
            <a:r>
              <a:rPr lang="en-US" dirty="0"/>
              <a:t>ICON</a:t>
            </a:r>
          </a:p>
        </p:txBody>
      </p:sp>
      <p:sp>
        <p:nvSpPr>
          <p:cNvPr id="49" name="テキスト プレースホルダー 11"/>
          <p:cNvSpPr>
            <a:spLocks noGrp="1"/>
          </p:cNvSpPr>
          <p:nvPr>
            <p:ph type="body" sz="quarter" idx="44" hasCustomPrompt="1"/>
          </p:nvPr>
        </p:nvSpPr>
        <p:spPr>
          <a:xfrm>
            <a:off x="11132891" y="8874224"/>
            <a:ext cx="11999249" cy="1680187"/>
          </a:xfrm>
        </p:spPr>
        <p:txBody>
          <a:bodyPr anchor="ctr">
            <a:noAutofit/>
          </a:bodyPr>
          <a:lstStyle>
            <a:lvl1pPr algn="l">
              <a:defRPr sz="3199">
                <a:solidFill>
                  <a:schemeClr val="bg1"/>
                </a:solidFill>
                <a:latin typeface="+mn-lt"/>
              </a:defRPr>
            </a:lvl1pPr>
          </a:lstStyle>
          <a:p>
            <a:pPr lvl="0"/>
            <a:r>
              <a:rPr lang="en-US" altLang="ja-JP" dirty="0"/>
              <a:t>Text Here</a:t>
            </a:r>
            <a:endParaRPr lang="en-US" dirty="0"/>
          </a:p>
        </p:txBody>
      </p:sp>
      <p:sp>
        <p:nvSpPr>
          <p:cNvPr id="50" name="円/楕円 49"/>
          <p:cNvSpPr/>
          <p:nvPr userDrawn="1"/>
        </p:nvSpPr>
        <p:spPr>
          <a:xfrm>
            <a:off x="9404998" y="8970235"/>
            <a:ext cx="1535904" cy="1536171"/>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51" name="図プレースホルダー 5"/>
          <p:cNvSpPr>
            <a:spLocks noGrp="1"/>
          </p:cNvSpPr>
          <p:nvPr>
            <p:ph type="pic" sz="quarter" idx="45" hasCustomPrompt="1"/>
          </p:nvPr>
        </p:nvSpPr>
        <p:spPr>
          <a:xfrm>
            <a:off x="9788975" y="9354277"/>
            <a:ext cx="767953" cy="768087"/>
          </a:xfrm>
        </p:spPr>
        <p:txBody>
          <a:bodyPr>
            <a:normAutofit/>
          </a:bodyPr>
          <a:lstStyle>
            <a:lvl1pPr>
              <a:defRPr sz="1466"/>
            </a:lvl1pPr>
          </a:lstStyle>
          <a:p>
            <a:r>
              <a:rPr lang="en-US" dirty="0"/>
              <a:t>ICON</a:t>
            </a:r>
          </a:p>
        </p:txBody>
      </p:sp>
      <p:sp>
        <p:nvSpPr>
          <p:cNvPr id="52" name="テキスト プレースホルダー 11"/>
          <p:cNvSpPr>
            <a:spLocks noGrp="1"/>
          </p:cNvSpPr>
          <p:nvPr>
            <p:ph type="body" sz="quarter" idx="46" hasCustomPrompt="1"/>
          </p:nvPr>
        </p:nvSpPr>
        <p:spPr>
          <a:xfrm>
            <a:off x="11132891" y="10794437"/>
            <a:ext cx="11999249" cy="1680187"/>
          </a:xfrm>
        </p:spPr>
        <p:txBody>
          <a:bodyPr anchor="ctr">
            <a:noAutofit/>
          </a:bodyPr>
          <a:lstStyle>
            <a:lvl1pPr algn="l">
              <a:defRPr sz="3199">
                <a:solidFill>
                  <a:schemeClr val="bg1"/>
                </a:solidFill>
                <a:latin typeface="+mn-lt"/>
              </a:defRPr>
            </a:lvl1pPr>
          </a:lstStyle>
          <a:p>
            <a:pPr lvl="0"/>
            <a:r>
              <a:rPr lang="en-US" altLang="ja-JP" dirty="0"/>
              <a:t>Text Here</a:t>
            </a:r>
            <a:endParaRPr lang="en-US" dirty="0"/>
          </a:p>
        </p:txBody>
      </p:sp>
      <p:sp>
        <p:nvSpPr>
          <p:cNvPr id="53" name="円/楕円 52"/>
          <p:cNvSpPr/>
          <p:nvPr userDrawn="1"/>
        </p:nvSpPr>
        <p:spPr>
          <a:xfrm>
            <a:off x="9404998" y="10890448"/>
            <a:ext cx="1535904" cy="1536171"/>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54" name="図プレースホルダー 5"/>
          <p:cNvSpPr>
            <a:spLocks noGrp="1"/>
          </p:cNvSpPr>
          <p:nvPr>
            <p:ph type="pic" sz="quarter" idx="47" hasCustomPrompt="1"/>
          </p:nvPr>
        </p:nvSpPr>
        <p:spPr>
          <a:xfrm>
            <a:off x="9788975" y="11274490"/>
            <a:ext cx="767953" cy="768087"/>
          </a:xfrm>
        </p:spPr>
        <p:txBody>
          <a:bodyPr>
            <a:normAutofit/>
          </a:bodyPr>
          <a:lstStyle>
            <a:lvl1pPr>
              <a:defRPr sz="1466"/>
            </a:lvl1pPr>
          </a:lstStyle>
          <a:p>
            <a:r>
              <a:rPr lang="en-US" dirty="0"/>
              <a:t>ICON</a:t>
            </a:r>
          </a:p>
        </p:txBody>
      </p:sp>
      <p:sp>
        <p:nvSpPr>
          <p:cNvPr id="55" name="テキスト プレースホルダー 11"/>
          <p:cNvSpPr>
            <a:spLocks noGrp="1"/>
          </p:cNvSpPr>
          <p:nvPr>
            <p:ph type="body" sz="quarter" idx="14" hasCustomPrompt="1"/>
          </p:nvPr>
        </p:nvSpPr>
        <p:spPr>
          <a:xfrm>
            <a:off x="1149515" y="3593637"/>
            <a:ext cx="7967502" cy="8160907"/>
          </a:xfrm>
        </p:spPr>
        <p:txBody>
          <a:bodyPr anchor="ctr">
            <a:noAutofit/>
          </a:bodyPr>
          <a:lstStyle>
            <a:lvl1pPr>
              <a:lnSpc>
                <a:spcPts val="7999"/>
              </a:lnSpc>
              <a:defRPr sz="8798">
                <a:solidFill>
                  <a:schemeClr val="bg1"/>
                </a:solidFill>
                <a:latin typeface="+mj-lt"/>
              </a:defRPr>
            </a:lvl1pPr>
          </a:lstStyle>
          <a:p>
            <a:pPr lvl="0"/>
            <a:r>
              <a:rPr lang="en-US" altLang="ja-JP" dirty="0"/>
              <a:t>Text Here</a:t>
            </a:r>
          </a:p>
        </p:txBody>
      </p:sp>
    </p:spTree>
    <p:extLst>
      <p:ext uri="{BB962C8B-B14F-4D97-AF65-F5344CB8AC3E}">
        <p14:creationId xmlns:p14="http://schemas.microsoft.com/office/powerpoint/2010/main" val="387830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50"/>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1550"/>
                            </p:stCondLst>
                            <p:childTnLst>
                              <p:par>
                                <p:cTn id="29" presetID="53" presetClass="entr" presetSubtype="16"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2" presetClass="entr" presetSubtype="2" decel="100000" fill="hold" grpId="0" nodeType="withEffect">
                                  <p:stCondLst>
                                    <p:cond delay="25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additive="base">
                                        <p:cTn id="41"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300"/>
                            </p:stCondLst>
                            <p:childTnLst>
                              <p:par>
                                <p:cTn id="44" presetID="53" presetClass="entr" presetSubtype="16" fill="hold" grpId="0" nodeType="after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decel="100000" fill="hold" grpId="0" nodeType="withEffect">
                                  <p:stCondLst>
                                    <p:cond delay="250"/>
                                  </p:stCondLst>
                                  <p:childTnLst>
                                    <p:set>
                                      <p:cBhvr>
                                        <p:cTn id="55" dur="1" fill="hold">
                                          <p:stCondLst>
                                            <p:cond delay="0"/>
                                          </p:stCondLst>
                                        </p:cTn>
                                        <p:tgtEl>
                                          <p:spTgt spid="33">
                                            <p:txEl>
                                              <p:pRg st="0" end="0"/>
                                            </p:txEl>
                                          </p:spTgt>
                                        </p:tgtEl>
                                        <p:attrNameLst>
                                          <p:attrName>style.visibility</p:attrName>
                                        </p:attrNameLst>
                                      </p:cBhvr>
                                      <p:to>
                                        <p:strVal val="visible"/>
                                      </p:to>
                                    </p:set>
                                    <p:anim calcmode="lin" valueType="num">
                                      <p:cBhvr additive="base">
                                        <p:cTn id="56"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050"/>
                            </p:stCondLst>
                            <p:childTnLst>
                              <p:par>
                                <p:cTn id="59" presetID="53" presetClass="entr" presetSubtype="16" fill="hold" grpId="0" nodeType="after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par>
                                <p:cTn id="69" presetID="2" presetClass="entr" presetSubtype="2" decel="100000" fill="hold" grpId="0" nodeType="withEffect">
                                  <p:stCondLst>
                                    <p:cond delay="25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800"/>
                            </p:stCondLst>
                            <p:childTnLst>
                              <p:par>
                                <p:cTn id="74" presetID="53" presetClass="entr" presetSubtype="16" fill="hold" grpId="0" nodeType="afterEffect">
                                  <p:stCondLst>
                                    <p:cond delay="2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500" fill="hold"/>
                                        <p:tgtEl>
                                          <p:spTgt spid="53"/>
                                        </p:tgtEl>
                                        <p:attrNameLst>
                                          <p:attrName>ppt_w</p:attrName>
                                        </p:attrNameLst>
                                      </p:cBhvr>
                                      <p:tavLst>
                                        <p:tav tm="0">
                                          <p:val>
                                            <p:fltVal val="0"/>
                                          </p:val>
                                        </p:tav>
                                        <p:tav tm="100000">
                                          <p:val>
                                            <p:strVal val="#ppt_w"/>
                                          </p:val>
                                        </p:tav>
                                      </p:tavLst>
                                    </p:anim>
                                    <p:anim calcmode="lin" valueType="num">
                                      <p:cBhvr>
                                        <p:cTn id="77" dur="500" fill="hold"/>
                                        <p:tgtEl>
                                          <p:spTgt spid="53"/>
                                        </p:tgtEl>
                                        <p:attrNameLst>
                                          <p:attrName>ppt_h</p:attrName>
                                        </p:attrNameLst>
                                      </p:cBhvr>
                                      <p:tavLst>
                                        <p:tav tm="0">
                                          <p:val>
                                            <p:fltVal val="0"/>
                                          </p:val>
                                        </p:tav>
                                        <p:tav tm="100000">
                                          <p:val>
                                            <p:strVal val="#ppt_h"/>
                                          </p:val>
                                        </p:tav>
                                      </p:tavLst>
                                    </p:anim>
                                    <p:animEffect transition="in" filter="fade">
                                      <p:cBhvr>
                                        <p:cTn id="78" dur="500"/>
                                        <p:tgtEl>
                                          <p:spTgt spid="53"/>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par>
                                <p:cTn id="84" presetID="2" presetClass="entr" presetSubtype="2" decel="100000" fill="hold" grpId="0" nodeType="withEffect">
                                  <p:stCondLst>
                                    <p:cond delay="250"/>
                                  </p:stCondLst>
                                  <p:childTnLst>
                                    <p:set>
                                      <p:cBhvr>
                                        <p:cTn id="85" dur="1" fill="hold">
                                          <p:stCondLst>
                                            <p:cond delay="0"/>
                                          </p:stCondLst>
                                        </p:cTn>
                                        <p:tgtEl>
                                          <p:spTgt spid="52">
                                            <p:txEl>
                                              <p:pRg st="0" end="0"/>
                                            </p:txEl>
                                          </p:spTgt>
                                        </p:tgtEl>
                                        <p:attrNameLst>
                                          <p:attrName>style.visibility</p:attrName>
                                        </p:attrNameLst>
                                      </p:cBhvr>
                                      <p:to>
                                        <p:strVal val="visible"/>
                                      </p:to>
                                    </p:set>
                                    <p:anim calcmode="lin" valueType="num">
                                      <p:cBhvr additive="base">
                                        <p:cTn id="86"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2" presetClass="entr" presetSubtype="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animBg="1"/>
      <p:bldP spid="29" grpId="0"/>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6" grpId="0" animBg="1"/>
      <p:bldP spid="39" grpId="0"/>
      <p:bldP spid="49" grpId="0" build="p">
        <p:tmplLst>
          <p:tmpl lvl="1">
            <p:tnLst>
              <p:par>
                <p:cTn presetID="2" presetClass="entr" presetSubtype="2"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animBg="1"/>
      <p:bldP spid="51" grpId="0"/>
      <p:bldP spid="52" grpId="0" build="p">
        <p:tmplLst>
          <p:tmpl lvl="1">
            <p:tnLst>
              <p:par>
                <p:cTn presetID="2" presetClass="entr" presetSubtype="2" decel="10000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animBg="1"/>
      <p:bldP spid="54" grpId="0"/>
      <p:bldP spid="55"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Lst>
  </p:timing>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5229446" y="5465845"/>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9" name="図プレースホルダー 5"/>
          <p:cNvSpPr>
            <a:spLocks noGrp="1"/>
          </p:cNvSpPr>
          <p:nvPr>
            <p:ph type="pic" sz="quarter" idx="45" hasCustomPrompt="1"/>
          </p:nvPr>
        </p:nvSpPr>
        <p:spPr>
          <a:xfrm>
            <a:off x="5663667" y="5873892"/>
            <a:ext cx="839947" cy="840093"/>
          </a:xfrm>
        </p:spPr>
        <p:txBody>
          <a:bodyPr>
            <a:normAutofit/>
          </a:bodyPr>
          <a:lstStyle>
            <a:lvl1pPr>
              <a:defRPr sz="1466"/>
            </a:lvl1pPr>
          </a:lstStyle>
          <a:p>
            <a:r>
              <a:rPr lang="en-US" dirty="0"/>
              <a:t>ICON</a:t>
            </a:r>
          </a:p>
        </p:txBody>
      </p:sp>
      <p:sp>
        <p:nvSpPr>
          <p:cNvPr id="12" name="テキスト プレースホルダー 7"/>
          <p:cNvSpPr>
            <a:spLocks noGrp="1"/>
          </p:cNvSpPr>
          <p:nvPr>
            <p:ph type="body" sz="quarter" idx="28" hasCustomPrompt="1"/>
          </p:nvPr>
        </p:nvSpPr>
        <p:spPr>
          <a:xfrm>
            <a:off x="1773663" y="5465845"/>
            <a:ext cx="1679708" cy="168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14" name="直線コネクタ 13"/>
          <p:cNvCxnSpPr>
            <a:stCxn id="12" idx="6"/>
            <a:endCxn id="8" idx="2"/>
          </p:cNvCxnSpPr>
          <p:nvPr userDrawn="1"/>
        </p:nvCxnSpPr>
        <p:spPr>
          <a:xfrm>
            <a:off x="3453371" y="6305846"/>
            <a:ext cx="1776076" cy="9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6909341" y="6305846"/>
            <a:ext cx="1779694" cy="9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8689035" y="5465752"/>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2" name="図プレースホルダー 5"/>
          <p:cNvSpPr>
            <a:spLocks noGrp="1"/>
          </p:cNvSpPr>
          <p:nvPr>
            <p:ph type="pic" sz="quarter" idx="46" hasCustomPrompt="1"/>
          </p:nvPr>
        </p:nvSpPr>
        <p:spPr>
          <a:xfrm>
            <a:off x="9123256" y="5873799"/>
            <a:ext cx="839947" cy="840093"/>
          </a:xfrm>
        </p:spPr>
        <p:txBody>
          <a:bodyPr>
            <a:normAutofit/>
          </a:bodyPr>
          <a:lstStyle>
            <a:lvl1pPr>
              <a:defRPr sz="1466"/>
            </a:lvl1pPr>
          </a:lstStyle>
          <a:p>
            <a:r>
              <a:rPr lang="en-US" dirty="0"/>
              <a:t>ICON</a:t>
            </a:r>
          </a:p>
        </p:txBody>
      </p:sp>
      <p:cxnSp>
        <p:nvCxnSpPr>
          <p:cNvPr id="24" name="直線コネクタ 23"/>
          <p:cNvCxnSpPr>
            <a:stCxn id="21" idx="6"/>
            <a:endCxn id="25" idx="2"/>
          </p:cNvCxnSpPr>
          <p:nvPr userDrawn="1"/>
        </p:nvCxnSpPr>
        <p:spPr>
          <a:xfrm>
            <a:off x="10368930" y="6305845"/>
            <a:ext cx="1823886"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12192816" y="5465752"/>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26" name="図プレースホルダー 5"/>
          <p:cNvSpPr>
            <a:spLocks noGrp="1"/>
          </p:cNvSpPr>
          <p:nvPr>
            <p:ph type="pic" sz="quarter" idx="47" hasCustomPrompt="1"/>
          </p:nvPr>
        </p:nvSpPr>
        <p:spPr>
          <a:xfrm>
            <a:off x="12627036" y="5873799"/>
            <a:ext cx="839947" cy="840093"/>
          </a:xfrm>
        </p:spPr>
        <p:txBody>
          <a:bodyPr>
            <a:normAutofit/>
          </a:bodyPr>
          <a:lstStyle>
            <a:lvl1pPr>
              <a:defRPr sz="1466"/>
            </a:lvl1pPr>
          </a:lstStyle>
          <a:p>
            <a:r>
              <a:rPr lang="en-US" dirty="0"/>
              <a:t>ICON</a:t>
            </a:r>
          </a:p>
        </p:txBody>
      </p:sp>
      <p:cxnSp>
        <p:nvCxnSpPr>
          <p:cNvPr id="30" name="直線コネクタ 29"/>
          <p:cNvCxnSpPr>
            <a:stCxn id="25" idx="6"/>
            <a:endCxn id="31" idx="2"/>
          </p:cNvCxnSpPr>
          <p:nvPr userDrawn="1"/>
        </p:nvCxnSpPr>
        <p:spPr>
          <a:xfrm flipV="1">
            <a:off x="13872711" y="6294658"/>
            <a:ext cx="1820081" cy="1118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15692792" y="5454564"/>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2" name="図プレースホルダー 5"/>
          <p:cNvSpPr>
            <a:spLocks noGrp="1"/>
          </p:cNvSpPr>
          <p:nvPr>
            <p:ph type="pic" sz="quarter" idx="48" hasCustomPrompt="1"/>
          </p:nvPr>
        </p:nvSpPr>
        <p:spPr>
          <a:xfrm>
            <a:off x="16127013" y="5862611"/>
            <a:ext cx="839947" cy="840093"/>
          </a:xfrm>
        </p:spPr>
        <p:txBody>
          <a:bodyPr>
            <a:normAutofit/>
          </a:bodyPr>
          <a:lstStyle>
            <a:lvl1pPr>
              <a:defRPr sz="1466"/>
            </a:lvl1pPr>
          </a:lstStyle>
          <a:p>
            <a:r>
              <a:rPr lang="en-US" dirty="0"/>
              <a:t>ICON</a:t>
            </a:r>
          </a:p>
        </p:txBody>
      </p:sp>
      <p:sp>
        <p:nvSpPr>
          <p:cNvPr id="34" name="円/楕円 33"/>
          <p:cNvSpPr/>
          <p:nvPr userDrawn="1"/>
        </p:nvSpPr>
        <p:spPr>
          <a:xfrm>
            <a:off x="7053332" y="8117420"/>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5" name="図プレースホルダー 5"/>
          <p:cNvSpPr>
            <a:spLocks noGrp="1"/>
          </p:cNvSpPr>
          <p:nvPr>
            <p:ph type="pic" sz="quarter" idx="49" hasCustomPrompt="1"/>
          </p:nvPr>
        </p:nvSpPr>
        <p:spPr>
          <a:xfrm>
            <a:off x="7487553" y="8525467"/>
            <a:ext cx="839947" cy="840093"/>
          </a:xfrm>
        </p:spPr>
        <p:txBody>
          <a:bodyPr>
            <a:normAutofit/>
          </a:bodyPr>
          <a:lstStyle>
            <a:lvl1pPr>
              <a:defRPr sz="1466"/>
            </a:lvl1pPr>
          </a:lstStyle>
          <a:p>
            <a:r>
              <a:rPr lang="en-US" dirty="0"/>
              <a:t>ICON</a:t>
            </a:r>
          </a:p>
        </p:txBody>
      </p:sp>
      <p:cxnSp>
        <p:nvCxnSpPr>
          <p:cNvPr id="36" name="直線コネクタ 35"/>
          <p:cNvCxnSpPr>
            <a:stCxn id="34" idx="6"/>
            <a:endCxn id="37" idx="2"/>
          </p:cNvCxnSpPr>
          <p:nvPr userDrawn="1"/>
        </p:nvCxnSpPr>
        <p:spPr>
          <a:xfrm flipV="1">
            <a:off x="8733227" y="8957420"/>
            <a:ext cx="1779694" cy="9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10512921" y="8117327"/>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8" name="図プレースホルダー 5"/>
          <p:cNvSpPr>
            <a:spLocks noGrp="1"/>
          </p:cNvSpPr>
          <p:nvPr>
            <p:ph type="pic" sz="quarter" idx="50" hasCustomPrompt="1"/>
          </p:nvPr>
        </p:nvSpPr>
        <p:spPr>
          <a:xfrm>
            <a:off x="10947142" y="8525374"/>
            <a:ext cx="839947" cy="840093"/>
          </a:xfrm>
        </p:spPr>
        <p:txBody>
          <a:bodyPr>
            <a:normAutofit/>
          </a:bodyPr>
          <a:lstStyle>
            <a:lvl1pPr>
              <a:defRPr sz="1466"/>
            </a:lvl1pPr>
          </a:lstStyle>
          <a:p>
            <a:r>
              <a:rPr lang="en-US" dirty="0"/>
              <a:t>ICON</a:t>
            </a:r>
          </a:p>
        </p:txBody>
      </p:sp>
      <p:cxnSp>
        <p:nvCxnSpPr>
          <p:cNvPr id="39" name="直線コネクタ 38"/>
          <p:cNvCxnSpPr>
            <a:stCxn id="37" idx="6"/>
            <a:endCxn id="40" idx="2"/>
          </p:cNvCxnSpPr>
          <p:nvPr userDrawn="1"/>
        </p:nvCxnSpPr>
        <p:spPr>
          <a:xfrm>
            <a:off x="12192816" y="8957420"/>
            <a:ext cx="1823886"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14016701" y="8117327"/>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1" name="図プレースホルダー 5"/>
          <p:cNvSpPr>
            <a:spLocks noGrp="1"/>
          </p:cNvSpPr>
          <p:nvPr>
            <p:ph type="pic" sz="quarter" idx="51" hasCustomPrompt="1"/>
          </p:nvPr>
        </p:nvSpPr>
        <p:spPr>
          <a:xfrm>
            <a:off x="14450922" y="8525374"/>
            <a:ext cx="839947" cy="840093"/>
          </a:xfrm>
        </p:spPr>
        <p:txBody>
          <a:bodyPr>
            <a:normAutofit/>
          </a:bodyPr>
          <a:lstStyle>
            <a:lvl1pPr>
              <a:defRPr sz="1466"/>
            </a:lvl1pPr>
          </a:lstStyle>
          <a:p>
            <a:r>
              <a:rPr lang="en-US" dirty="0"/>
              <a:t>ICON</a:t>
            </a:r>
          </a:p>
        </p:txBody>
      </p:sp>
      <p:cxnSp>
        <p:nvCxnSpPr>
          <p:cNvPr id="42" name="直線コネクタ 41"/>
          <p:cNvCxnSpPr>
            <a:stCxn id="40" idx="6"/>
            <a:endCxn id="43" idx="2"/>
          </p:cNvCxnSpPr>
          <p:nvPr userDrawn="1"/>
        </p:nvCxnSpPr>
        <p:spPr>
          <a:xfrm flipV="1">
            <a:off x="15696597" y="8946233"/>
            <a:ext cx="1820081" cy="1118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17516678" y="8106139"/>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4" name="図プレースホルダー 5"/>
          <p:cNvSpPr>
            <a:spLocks noGrp="1"/>
          </p:cNvSpPr>
          <p:nvPr>
            <p:ph type="pic" sz="quarter" idx="52" hasCustomPrompt="1"/>
          </p:nvPr>
        </p:nvSpPr>
        <p:spPr>
          <a:xfrm>
            <a:off x="17950898" y="8514186"/>
            <a:ext cx="839947" cy="840093"/>
          </a:xfrm>
        </p:spPr>
        <p:txBody>
          <a:bodyPr>
            <a:normAutofit/>
          </a:bodyPr>
          <a:lstStyle>
            <a:lvl1pPr>
              <a:defRPr sz="1466"/>
            </a:lvl1pPr>
          </a:lstStyle>
          <a:p>
            <a:r>
              <a:rPr lang="en-US" dirty="0"/>
              <a:t>ICON</a:t>
            </a:r>
          </a:p>
        </p:txBody>
      </p:sp>
      <p:sp>
        <p:nvSpPr>
          <p:cNvPr id="45" name="テキスト プレースホルダー 7"/>
          <p:cNvSpPr>
            <a:spLocks noGrp="1"/>
          </p:cNvSpPr>
          <p:nvPr>
            <p:ph type="body" sz="quarter" idx="53" hasCustomPrompt="1"/>
          </p:nvPr>
        </p:nvSpPr>
        <p:spPr>
          <a:xfrm>
            <a:off x="20972462" y="8106139"/>
            <a:ext cx="1679708" cy="168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46" name="直線コネクタ 45"/>
          <p:cNvCxnSpPr>
            <a:stCxn id="43" idx="6"/>
            <a:endCxn id="45" idx="2"/>
          </p:cNvCxnSpPr>
          <p:nvPr userDrawn="1"/>
        </p:nvCxnSpPr>
        <p:spPr>
          <a:xfrm flipV="1">
            <a:off x="19196572" y="8946139"/>
            <a:ext cx="1775889" cy="9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17372687" y="6294658"/>
            <a:ext cx="287795" cy="1331428"/>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4545116" y="3593638"/>
            <a:ext cx="3035997" cy="1734813"/>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71" name="テキスト プレースホルダー 70"/>
          <p:cNvSpPr>
            <a:spLocks noGrp="1"/>
          </p:cNvSpPr>
          <p:nvPr>
            <p:ph type="body" sz="quarter" idx="54" hasCustomPrompt="1"/>
          </p:nvPr>
        </p:nvSpPr>
        <p:spPr>
          <a:xfrm>
            <a:off x="4701293" y="3752123"/>
            <a:ext cx="2687832" cy="1089653"/>
          </a:xfrm>
        </p:spPr>
        <p:txBody>
          <a:bodyPr anchor="ctr"/>
          <a:lstStyle>
            <a:lvl1pPr algn="ctr">
              <a:lnSpc>
                <a:spcPts val="2666"/>
              </a:lnSpc>
              <a:defRPr>
                <a:latin typeface="Bebas Neue Regular" pitchFamily="50" charset="0"/>
              </a:defRPr>
            </a:lvl1pPr>
          </a:lstStyle>
          <a:p>
            <a:pPr lvl="0"/>
            <a:r>
              <a:rPr lang="en-US" dirty="0"/>
              <a:t>TEXT</a:t>
            </a:r>
          </a:p>
          <a:p>
            <a:pPr lvl="0"/>
            <a:r>
              <a:rPr lang="en-US" dirty="0"/>
              <a:t>TEXT</a:t>
            </a:r>
          </a:p>
        </p:txBody>
      </p:sp>
      <p:grpSp>
        <p:nvGrpSpPr>
          <p:cNvPr id="72" name="グループ化 71"/>
          <p:cNvGrpSpPr/>
          <p:nvPr userDrawn="1"/>
        </p:nvGrpSpPr>
        <p:grpSpPr>
          <a:xfrm>
            <a:off x="8010984" y="3593638"/>
            <a:ext cx="3035997" cy="1734813"/>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75" name="テキスト プレースホルダー 70"/>
          <p:cNvSpPr>
            <a:spLocks noGrp="1"/>
          </p:cNvSpPr>
          <p:nvPr>
            <p:ph type="body" sz="quarter" idx="55" hasCustomPrompt="1"/>
          </p:nvPr>
        </p:nvSpPr>
        <p:spPr>
          <a:xfrm>
            <a:off x="8167160" y="3752123"/>
            <a:ext cx="2687832" cy="1089653"/>
          </a:xfrm>
        </p:spPr>
        <p:txBody>
          <a:bodyPr anchor="ctr"/>
          <a:lstStyle>
            <a:lvl1pPr algn="ctr">
              <a:lnSpc>
                <a:spcPts val="2666"/>
              </a:lnSpc>
              <a:defRPr>
                <a:latin typeface="Bebas Neue Regular" pitchFamily="50" charset="0"/>
              </a:defRPr>
            </a:lvl1pPr>
          </a:lstStyle>
          <a:p>
            <a:pPr lvl="0"/>
            <a:r>
              <a:rPr lang="en-US" dirty="0"/>
              <a:t>TEXT</a:t>
            </a:r>
          </a:p>
          <a:p>
            <a:pPr lvl="0"/>
            <a:r>
              <a:rPr lang="en-US" dirty="0"/>
              <a:t>TEXT</a:t>
            </a:r>
          </a:p>
        </p:txBody>
      </p:sp>
      <p:grpSp>
        <p:nvGrpSpPr>
          <p:cNvPr id="76" name="グループ化 75"/>
          <p:cNvGrpSpPr/>
          <p:nvPr userDrawn="1"/>
        </p:nvGrpSpPr>
        <p:grpSpPr>
          <a:xfrm>
            <a:off x="11532671" y="3587016"/>
            <a:ext cx="3035997" cy="1734813"/>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79" name="テキスト プレースホルダー 70"/>
          <p:cNvSpPr>
            <a:spLocks noGrp="1"/>
          </p:cNvSpPr>
          <p:nvPr>
            <p:ph type="body" sz="quarter" idx="56" hasCustomPrompt="1"/>
          </p:nvPr>
        </p:nvSpPr>
        <p:spPr>
          <a:xfrm>
            <a:off x="11688847" y="3745502"/>
            <a:ext cx="2687832" cy="1089653"/>
          </a:xfrm>
        </p:spPr>
        <p:txBody>
          <a:bodyPr anchor="ctr"/>
          <a:lstStyle>
            <a:lvl1pPr algn="ctr">
              <a:lnSpc>
                <a:spcPts val="2666"/>
              </a:lnSpc>
              <a:defRPr>
                <a:latin typeface="Bebas Neue Regular" pitchFamily="50" charset="0"/>
              </a:defRPr>
            </a:lvl1pPr>
          </a:lstStyle>
          <a:p>
            <a:pPr lvl="0"/>
            <a:r>
              <a:rPr lang="en-US" dirty="0"/>
              <a:t>TEXT</a:t>
            </a:r>
          </a:p>
          <a:p>
            <a:pPr lvl="0"/>
            <a:r>
              <a:rPr lang="en-US" dirty="0"/>
              <a:t>TEXT</a:t>
            </a:r>
          </a:p>
        </p:txBody>
      </p:sp>
      <p:grpSp>
        <p:nvGrpSpPr>
          <p:cNvPr id="80" name="グループ化 79"/>
          <p:cNvGrpSpPr/>
          <p:nvPr userDrawn="1"/>
        </p:nvGrpSpPr>
        <p:grpSpPr>
          <a:xfrm>
            <a:off x="15032647" y="3587016"/>
            <a:ext cx="3035997" cy="1734813"/>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83" name="テキスト プレースホルダー 70"/>
          <p:cNvSpPr>
            <a:spLocks noGrp="1"/>
          </p:cNvSpPr>
          <p:nvPr>
            <p:ph type="body" sz="quarter" idx="57" hasCustomPrompt="1"/>
          </p:nvPr>
        </p:nvSpPr>
        <p:spPr>
          <a:xfrm>
            <a:off x="15188823" y="3745502"/>
            <a:ext cx="2687832" cy="1089653"/>
          </a:xfrm>
        </p:spPr>
        <p:txBody>
          <a:bodyPr anchor="ctr"/>
          <a:lstStyle>
            <a:lvl1pPr algn="ctr">
              <a:lnSpc>
                <a:spcPts val="2666"/>
              </a:lnSpc>
              <a:defRPr>
                <a:latin typeface="Bebas Neue Regular" pitchFamily="50" charset="0"/>
              </a:defRPr>
            </a:lvl1pPr>
          </a:lstStyle>
          <a:p>
            <a:pPr lvl="0"/>
            <a:r>
              <a:rPr lang="en-US" dirty="0"/>
              <a:t>TEXT</a:t>
            </a:r>
          </a:p>
          <a:p>
            <a:pPr lvl="0"/>
            <a:r>
              <a:rPr lang="en-US" dirty="0"/>
              <a:t>TEXT</a:t>
            </a:r>
          </a:p>
        </p:txBody>
      </p:sp>
      <p:grpSp>
        <p:nvGrpSpPr>
          <p:cNvPr id="84" name="グループ化 83"/>
          <p:cNvGrpSpPr/>
          <p:nvPr userDrawn="1"/>
        </p:nvGrpSpPr>
        <p:grpSpPr>
          <a:xfrm rot="10800000">
            <a:off x="6375281" y="10032974"/>
            <a:ext cx="3035997" cy="1734813"/>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87" name="テキスト プレースホルダー 70"/>
          <p:cNvSpPr>
            <a:spLocks noGrp="1"/>
          </p:cNvSpPr>
          <p:nvPr>
            <p:ph type="body" sz="quarter" idx="58" hasCustomPrompt="1"/>
          </p:nvPr>
        </p:nvSpPr>
        <p:spPr>
          <a:xfrm>
            <a:off x="6531458" y="10568880"/>
            <a:ext cx="2687832" cy="1089653"/>
          </a:xfrm>
        </p:spPr>
        <p:txBody>
          <a:bodyPr anchor="ctr"/>
          <a:lstStyle>
            <a:lvl1pPr algn="ctr">
              <a:lnSpc>
                <a:spcPts val="2666"/>
              </a:lnSpc>
              <a:defRPr>
                <a:latin typeface="Bebas Neue Regular" pitchFamily="50" charset="0"/>
              </a:defRPr>
            </a:lvl1pPr>
          </a:lstStyle>
          <a:p>
            <a:pPr lvl="0"/>
            <a:r>
              <a:rPr lang="en-US" dirty="0"/>
              <a:t>TEXT</a:t>
            </a:r>
          </a:p>
          <a:p>
            <a:pPr lvl="0"/>
            <a:r>
              <a:rPr lang="en-US" dirty="0"/>
              <a:t>TEXT</a:t>
            </a:r>
          </a:p>
        </p:txBody>
      </p:sp>
      <p:grpSp>
        <p:nvGrpSpPr>
          <p:cNvPr id="88" name="グループ化 87"/>
          <p:cNvGrpSpPr/>
          <p:nvPr userDrawn="1"/>
        </p:nvGrpSpPr>
        <p:grpSpPr>
          <a:xfrm rot="10800000">
            <a:off x="9841149" y="10032974"/>
            <a:ext cx="3035997" cy="1734813"/>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91" name="テキスト プレースホルダー 70"/>
          <p:cNvSpPr>
            <a:spLocks noGrp="1"/>
          </p:cNvSpPr>
          <p:nvPr>
            <p:ph type="body" sz="quarter" idx="59" hasCustomPrompt="1"/>
          </p:nvPr>
        </p:nvSpPr>
        <p:spPr>
          <a:xfrm>
            <a:off x="9997325" y="10568880"/>
            <a:ext cx="2687832" cy="1089653"/>
          </a:xfrm>
        </p:spPr>
        <p:txBody>
          <a:bodyPr anchor="ctr"/>
          <a:lstStyle>
            <a:lvl1pPr algn="ctr">
              <a:lnSpc>
                <a:spcPts val="2666"/>
              </a:lnSpc>
              <a:defRPr>
                <a:latin typeface="Bebas Neue Regular" pitchFamily="50" charset="0"/>
              </a:defRPr>
            </a:lvl1pPr>
          </a:lstStyle>
          <a:p>
            <a:pPr lvl="0"/>
            <a:r>
              <a:rPr lang="en-US" dirty="0"/>
              <a:t>TEXT</a:t>
            </a:r>
          </a:p>
          <a:p>
            <a:pPr lvl="0"/>
            <a:r>
              <a:rPr lang="en-US" dirty="0"/>
              <a:t>TEXT</a:t>
            </a:r>
          </a:p>
        </p:txBody>
      </p:sp>
      <p:grpSp>
        <p:nvGrpSpPr>
          <p:cNvPr id="92" name="グループ化 91"/>
          <p:cNvGrpSpPr/>
          <p:nvPr userDrawn="1"/>
        </p:nvGrpSpPr>
        <p:grpSpPr>
          <a:xfrm rot="10800000">
            <a:off x="13362836" y="10026352"/>
            <a:ext cx="3035997" cy="1734813"/>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95" name="テキスト プレースホルダー 70"/>
          <p:cNvSpPr>
            <a:spLocks noGrp="1"/>
          </p:cNvSpPr>
          <p:nvPr>
            <p:ph type="body" sz="quarter" idx="60" hasCustomPrompt="1"/>
          </p:nvPr>
        </p:nvSpPr>
        <p:spPr>
          <a:xfrm>
            <a:off x="13519012" y="10562259"/>
            <a:ext cx="2687832" cy="1089653"/>
          </a:xfrm>
        </p:spPr>
        <p:txBody>
          <a:bodyPr anchor="ctr"/>
          <a:lstStyle>
            <a:lvl1pPr algn="ctr">
              <a:lnSpc>
                <a:spcPts val="2666"/>
              </a:lnSpc>
              <a:defRPr>
                <a:latin typeface="Bebas Neue Regular" pitchFamily="50" charset="0"/>
              </a:defRPr>
            </a:lvl1pPr>
          </a:lstStyle>
          <a:p>
            <a:pPr lvl="0"/>
            <a:r>
              <a:rPr lang="en-US" dirty="0"/>
              <a:t>TEXT</a:t>
            </a:r>
          </a:p>
          <a:p>
            <a:pPr lvl="0"/>
            <a:r>
              <a:rPr lang="en-US" dirty="0"/>
              <a:t>TEXT</a:t>
            </a:r>
          </a:p>
        </p:txBody>
      </p:sp>
      <p:grpSp>
        <p:nvGrpSpPr>
          <p:cNvPr id="96" name="グループ化 95"/>
          <p:cNvGrpSpPr/>
          <p:nvPr userDrawn="1"/>
        </p:nvGrpSpPr>
        <p:grpSpPr>
          <a:xfrm rot="10800000">
            <a:off x="16862812" y="10026352"/>
            <a:ext cx="3035997" cy="1734813"/>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99" name="テキスト プレースホルダー 70"/>
          <p:cNvSpPr>
            <a:spLocks noGrp="1"/>
          </p:cNvSpPr>
          <p:nvPr>
            <p:ph type="body" sz="quarter" idx="61" hasCustomPrompt="1"/>
          </p:nvPr>
        </p:nvSpPr>
        <p:spPr>
          <a:xfrm>
            <a:off x="17018988" y="10562259"/>
            <a:ext cx="2687832" cy="1089653"/>
          </a:xfrm>
        </p:spPr>
        <p:txBody>
          <a:bodyPr anchor="ctr"/>
          <a:lstStyle>
            <a:lvl1pPr algn="ctr">
              <a:lnSpc>
                <a:spcPts val="2666"/>
              </a:lnSpc>
              <a:defRPr>
                <a:latin typeface="Bebas Neue Regular" pitchFamily="50" charset="0"/>
              </a:defRPr>
            </a:lvl1pPr>
          </a:lstStyle>
          <a:p>
            <a:pPr lvl="0"/>
            <a:r>
              <a:rPr lang="en-US" dirty="0"/>
              <a:t>TEXT</a:t>
            </a:r>
          </a:p>
          <a:p>
            <a:pPr lvl="0"/>
            <a:r>
              <a:rPr lang="en-US" dirty="0"/>
              <a:t>TEXT</a:t>
            </a:r>
          </a:p>
        </p:txBody>
      </p:sp>
      <p:cxnSp>
        <p:nvCxnSpPr>
          <p:cNvPr id="102" name="直線コネクタ 101"/>
          <p:cNvCxnSpPr/>
          <p:nvPr userDrawn="1"/>
        </p:nvCxnSpPr>
        <p:spPr>
          <a:xfrm flipH="1">
            <a:off x="6375279" y="7626085"/>
            <a:ext cx="1128520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6048593" y="7952772"/>
            <a:ext cx="1331428" cy="678053"/>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02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500"/>
                            </p:stCondLst>
                            <p:childTnLst>
                              <p:par>
                                <p:cTn id="20" presetID="2" presetClass="entr" presetSubtype="8" decel="100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additive="base">
                                        <p:cTn id="30" dur="500" fill="hold"/>
                                        <p:tgtEl>
                                          <p:spTgt spid="69"/>
                                        </p:tgtEl>
                                        <p:attrNameLst>
                                          <p:attrName>ppt_x</p:attrName>
                                        </p:attrNameLst>
                                      </p:cBhvr>
                                      <p:tavLst>
                                        <p:tav tm="0">
                                          <p:val>
                                            <p:strVal val="#ppt_x"/>
                                          </p:val>
                                        </p:tav>
                                        <p:tav tm="100000">
                                          <p:val>
                                            <p:strVal val="#ppt_x"/>
                                          </p:val>
                                        </p:tav>
                                      </p:tavLst>
                                    </p:anim>
                                    <p:anim calcmode="lin" valueType="num">
                                      <p:cBhvr additive="base">
                                        <p:cTn id="31" dur="500" fill="hold"/>
                                        <p:tgtEl>
                                          <p:spTgt spid="69"/>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0"/>
                                  </p:stCondLst>
                                  <p:childTnLst>
                                    <p:set>
                                      <p:cBhvr>
                                        <p:cTn id="33" dur="1" fill="hold">
                                          <p:stCondLst>
                                            <p:cond delay="0"/>
                                          </p:stCondLst>
                                        </p:cTn>
                                        <p:tgtEl>
                                          <p:spTgt spid="71">
                                            <p:txEl>
                                              <p:pRg st="0" end="0"/>
                                            </p:txEl>
                                          </p:spTgt>
                                        </p:tgtEl>
                                        <p:attrNameLst>
                                          <p:attrName>style.visibility</p:attrName>
                                        </p:attrNameLst>
                                      </p:cBhvr>
                                      <p:to>
                                        <p:strVal val="visible"/>
                                      </p:to>
                                    </p:set>
                                    <p:anim calcmode="lin" valueType="num">
                                      <p:cBhvr additive="base">
                                        <p:cTn id="34"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1">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71">
                                            <p:txEl>
                                              <p:pRg st="1" end="1"/>
                                            </p:txEl>
                                          </p:spTgt>
                                        </p:tgtEl>
                                        <p:attrNameLst>
                                          <p:attrName>style.visibility</p:attrName>
                                        </p:attrNameLst>
                                      </p:cBhvr>
                                      <p:to>
                                        <p:strVal val="visible"/>
                                      </p:to>
                                    </p:set>
                                    <p:anim calcmode="lin" valueType="num">
                                      <p:cBhvr additive="base">
                                        <p:cTn id="38" dur="500" fill="hold"/>
                                        <p:tgtEl>
                                          <p:spTgt spid="71">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1">
                                            <p:txEl>
                                              <p:pRg st="1" end="1"/>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2" presetClass="entr" presetSubtype="8" fill="hold" nodeType="after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par>
                          <p:cTn id="44" fill="hold">
                            <p:stCondLst>
                              <p:cond delay="2750"/>
                            </p:stCondLst>
                            <p:childTnLst>
                              <p:par>
                                <p:cTn id="45" presetID="2" presetClass="entr" presetSubtype="8" decel="10000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decel="10000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fill="hold"/>
                                        <p:tgtEl>
                                          <p:spTgt spid="72"/>
                                        </p:tgtEl>
                                        <p:attrNameLst>
                                          <p:attrName>ppt_x</p:attrName>
                                        </p:attrNameLst>
                                      </p:cBhvr>
                                      <p:tavLst>
                                        <p:tav tm="0">
                                          <p:val>
                                            <p:strVal val="#ppt_x"/>
                                          </p:val>
                                        </p:tav>
                                        <p:tav tm="100000">
                                          <p:val>
                                            <p:strVal val="#ppt_x"/>
                                          </p:val>
                                        </p:tav>
                                      </p:tavLst>
                                    </p:anim>
                                    <p:anim calcmode="lin" valueType="num">
                                      <p:cBhvr additive="base">
                                        <p:cTn id="56" dur="500" fill="hold"/>
                                        <p:tgtEl>
                                          <p:spTgt spid="72"/>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75">
                                            <p:txEl>
                                              <p:pRg st="0" end="0"/>
                                            </p:txEl>
                                          </p:spTgt>
                                        </p:tgtEl>
                                        <p:attrNameLst>
                                          <p:attrName>style.visibility</p:attrName>
                                        </p:attrNameLst>
                                      </p:cBhvr>
                                      <p:to>
                                        <p:strVal val="visible"/>
                                      </p:to>
                                    </p:set>
                                    <p:anim calcmode="lin" valueType="num">
                                      <p:cBhvr additive="base">
                                        <p:cTn id="59"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5">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75">
                                            <p:txEl>
                                              <p:pRg st="1" end="1"/>
                                            </p:txEl>
                                          </p:spTgt>
                                        </p:tgtEl>
                                        <p:attrNameLst>
                                          <p:attrName>style.visibility</p:attrName>
                                        </p:attrNameLst>
                                      </p:cBhvr>
                                      <p:to>
                                        <p:strVal val="visible"/>
                                      </p:to>
                                    </p:set>
                                    <p:anim calcmode="lin" valueType="num">
                                      <p:cBhvr additive="base">
                                        <p:cTn id="63"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5">
                                            <p:txEl>
                                              <p:pRg st="1" end="1"/>
                                            </p:txEl>
                                          </p:spTgt>
                                        </p:tgtEl>
                                        <p:attrNameLst>
                                          <p:attrName>ppt_y</p:attrName>
                                        </p:attrNameLst>
                                      </p:cBhvr>
                                      <p:tavLst>
                                        <p:tav tm="0">
                                          <p:val>
                                            <p:strVal val="0-#ppt_h/2"/>
                                          </p:val>
                                        </p:tav>
                                        <p:tav tm="100000">
                                          <p:val>
                                            <p:strVal val="#ppt_y"/>
                                          </p:val>
                                        </p:tav>
                                      </p:tavLst>
                                    </p:anim>
                                  </p:childTnLst>
                                </p:cTn>
                              </p:par>
                            </p:childTnLst>
                          </p:cTn>
                        </p:par>
                        <p:par>
                          <p:cTn id="65" fill="hold">
                            <p:stCondLst>
                              <p:cond delay="3250"/>
                            </p:stCondLst>
                            <p:childTnLst>
                              <p:par>
                                <p:cTn id="66" presetID="22" presetClass="entr" presetSubtype="8" fill="hold" nodeType="afterEffect">
                                  <p:stCondLst>
                                    <p:cond delay="25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par>
                          <p:cTn id="69" fill="hold">
                            <p:stCondLst>
                              <p:cond delay="4000"/>
                            </p:stCondLst>
                            <p:childTnLst>
                              <p:par>
                                <p:cTn id="70" presetID="2" presetClass="entr" presetSubtype="8" decel="10000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0-#ppt_w/2"/>
                                          </p:val>
                                        </p:tav>
                                        <p:tav tm="100000">
                                          <p:val>
                                            <p:strVal val="#ppt_x"/>
                                          </p:val>
                                        </p:tav>
                                      </p:tavLst>
                                    </p:anim>
                                    <p:anim calcmode="lin" valueType="num">
                                      <p:cBhvr additive="base">
                                        <p:cTn id="73" dur="500" fill="hold"/>
                                        <p:tgtEl>
                                          <p:spTgt spid="26"/>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0-#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1" decel="100000" fill="hold" nodeType="withEffect">
                                  <p:stCondLst>
                                    <p:cond delay="0"/>
                                  </p:stCondLst>
                                  <p:childTnLst>
                                    <p:set>
                                      <p:cBhvr>
                                        <p:cTn id="79" dur="1" fill="hold">
                                          <p:stCondLst>
                                            <p:cond delay="0"/>
                                          </p:stCondLst>
                                        </p:cTn>
                                        <p:tgtEl>
                                          <p:spTgt spid="76"/>
                                        </p:tgtEl>
                                        <p:attrNameLst>
                                          <p:attrName>style.visibility</p:attrName>
                                        </p:attrNameLst>
                                      </p:cBhvr>
                                      <p:to>
                                        <p:strVal val="visible"/>
                                      </p:to>
                                    </p:set>
                                    <p:anim calcmode="lin" valueType="num">
                                      <p:cBhvr additive="base">
                                        <p:cTn id="80" dur="500" fill="hold"/>
                                        <p:tgtEl>
                                          <p:spTgt spid="76"/>
                                        </p:tgtEl>
                                        <p:attrNameLst>
                                          <p:attrName>ppt_x</p:attrName>
                                        </p:attrNameLst>
                                      </p:cBhvr>
                                      <p:tavLst>
                                        <p:tav tm="0">
                                          <p:val>
                                            <p:strVal val="#ppt_x"/>
                                          </p:val>
                                        </p:tav>
                                        <p:tav tm="100000">
                                          <p:val>
                                            <p:strVal val="#ppt_x"/>
                                          </p:val>
                                        </p:tav>
                                      </p:tavLst>
                                    </p:anim>
                                    <p:anim calcmode="lin" valueType="num">
                                      <p:cBhvr additive="base">
                                        <p:cTn id="81" dur="500" fill="hold"/>
                                        <p:tgtEl>
                                          <p:spTgt spid="76"/>
                                        </p:tgtEl>
                                        <p:attrNameLst>
                                          <p:attrName>ppt_y</p:attrName>
                                        </p:attrNameLst>
                                      </p:cBhvr>
                                      <p:tavLst>
                                        <p:tav tm="0">
                                          <p:val>
                                            <p:strVal val="0-#ppt_h/2"/>
                                          </p:val>
                                        </p:tav>
                                        <p:tav tm="100000">
                                          <p:val>
                                            <p:strVal val="#ppt_y"/>
                                          </p:val>
                                        </p:tav>
                                      </p:tavLst>
                                    </p:anim>
                                  </p:childTnLst>
                                </p:cTn>
                              </p:par>
                              <p:par>
                                <p:cTn id="82" presetID="2" presetClass="entr" presetSubtype="1" decel="100000" fill="hold" grpId="0" nodeType="withEffect">
                                  <p:stCondLst>
                                    <p:cond delay="0"/>
                                  </p:stCondLst>
                                  <p:childTnLst>
                                    <p:set>
                                      <p:cBhvr>
                                        <p:cTn id="83" dur="1" fill="hold">
                                          <p:stCondLst>
                                            <p:cond delay="0"/>
                                          </p:stCondLst>
                                        </p:cTn>
                                        <p:tgtEl>
                                          <p:spTgt spid="79">
                                            <p:txEl>
                                              <p:pRg st="0" end="0"/>
                                            </p:txEl>
                                          </p:spTgt>
                                        </p:tgtEl>
                                        <p:attrNameLst>
                                          <p:attrName>style.visibility</p:attrName>
                                        </p:attrNameLst>
                                      </p:cBhvr>
                                      <p:to>
                                        <p:strVal val="visible"/>
                                      </p:to>
                                    </p:set>
                                    <p:anim calcmode="lin" valueType="num">
                                      <p:cBhvr additive="base">
                                        <p:cTn id="84"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9">
                                            <p:txEl>
                                              <p:pRg st="0" end="0"/>
                                            </p:txEl>
                                          </p:spTgt>
                                        </p:tgtEl>
                                        <p:attrNameLst>
                                          <p:attrName>ppt_y</p:attrName>
                                        </p:attrNameLst>
                                      </p:cBhvr>
                                      <p:tavLst>
                                        <p:tav tm="0">
                                          <p:val>
                                            <p:strVal val="0-#ppt_h/2"/>
                                          </p:val>
                                        </p:tav>
                                        <p:tav tm="100000">
                                          <p:val>
                                            <p:strVal val="#ppt_y"/>
                                          </p:val>
                                        </p:tav>
                                      </p:tavLst>
                                    </p:anim>
                                  </p:childTnLst>
                                </p:cTn>
                              </p:par>
                              <p:par>
                                <p:cTn id="86" presetID="2" presetClass="entr" presetSubtype="1" decel="100000" fill="hold" grpId="0" nodeType="withEffect">
                                  <p:stCondLst>
                                    <p:cond delay="0"/>
                                  </p:stCondLst>
                                  <p:childTnLst>
                                    <p:set>
                                      <p:cBhvr>
                                        <p:cTn id="87" dur="1" fill="hold">
                                          <p:stCondLst>
                                            <p:cond delay="0"/>
                                          </p:stCondLst>
                                        </p:cTn>
                                        <p:tgtEl>
                                          <p:spTgt spid="79">
                                            <p:txEl>
                                              <p:pRg st="1" end="1"/>
                                            </p:txEl>
                                          </p:spTgt>
                                        </p:tgtEl>
                                        <p:attrNameLst>
                                          <p:attrName>style.visibility</p:attrName>
                                        </p:attrNameLst>
                                      </p:cBhvr>
                                      <p:to>
                                        <p:strVal val="visible"/>
                                      </p:to>
                                    </p:set>
                                    <p:anim calcmode="lin" valueType="num">
                                      <p:cBhvr additive="base">
                                        <p:cTn id="88"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9">
                                            <p:txEl>
                                              <p:pRg st="1" end="1"/>
                                            </p:txEl>
                                          </p:spTgt>
                                        </p:tgtEl>
                                        <p:attrNameLst>
                                          <p:attrName>ppt_y</p:attrName>
                                        </p:attrNameLst>
                                      </p:cBhvr>
                                      <p:tavLst>
                                        <p:tav tm="0">
                                          <p:val>
                                            <p:strVal val="0-#ppt_h/2"/>
                                          </p:val>
                                        </p:tav>
                                        <p:tav tm="100000">
                                          <p:val>
                                            <p:strVal val="#ppt_y"/>
                                          </p:val>
                                        </p:tav>
                                      </p:tavLst>
                                    </p:anim>
                                  </p:childTnLst>
                                </p:cTn>
                              </p:par>
                            </p:childTnLst>
                          </p:cTn>
                        </p:par>
                        <p:par>
                          <p:cTn id="90" fill="hold">
                            <p:stCondLst>
                              <p:cond delay="4500"/>
                            </p:stCondLst>
                            <p:childTnLst>
                              <p:par>
                                <p:cTn id="91" presetID="22" presetClass="entr" presetSubtype="8" fill="hold" nodeType="afterEffect">
                                  <p:stCondLst>
                                    <p:cond delay="250"/>
                                  </p:stCondLst>
                                  <p:childTnLst>
                                    <p:set>
                                      <p:cBhvr>
                                        <p:cTn id="92" dur="1" fill="hold">
                                          <p:stCondLst>
                                            <p:cond delay="0"/>
                                          </p:stCondLst>
                                        </p:cTn>
                                        <p:tgtEl>
                                          <p:spTgt spid="30"/>
                                        </p:tgtEl>
                                        <p:attrNameLst>
                                          <p:attrName>style.visibility</p:attrName>
                                        </p:attrNameLst>
                                      </p:cBhvr>
                                      <p:to>
                                        <p:strVal val="visible"/>
                                      </p:to>
                                    </p:set>
                                    <p:animEffect transition="in" filter="wipe(left)">
                                      <p:cBhvr>
                                        <p:cTn id="93" dur="500"/>
                                        <p:tgtEl>
                                          <p:spTgt spid="30"/>
                                        </p:tgtEl>
                                      </p:cBhvr>
                                    </p:animEffect>
                                  </p:childTnLst>
                                </p:cTn>
                              </p:par>
                            </p:childTnLst>
                          </p:cTn>
                        </p:par>
                        <p:par>
                          <p:cTn id="94" fill="hold">
                            <p:stCondLst>
                              <p:cond delay="5250"/>
                            </p:stCondLst>
                            <p:childTnLst>
                              <p:par>
                                <p:cTn id="95" presetID="2" presetClass="entr" presetSubtype="8" decel="10000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0-#ppt_w/2"/>
                                          </p:val>
                                        </p:tav>
                                        <p:tav tm="100000">
                                          <p:val>
                                            <p:strVal val="#ppt_x"/>
                                          </p:val>
                                        </p:tav>
                                      </p:tavLst>
                                    </p:anim>
                                    <p:anim calcmode="lin" valueType="num">
                                      <p:cBhvr additive="base">
                                        <p:cTn id="98" dur="500" fill="hold"/>
                                        <p:tgtEl>
                                          <p:spTgt spid="32"/>
                                        </p:tgtEl>
                                        <p:attrNameLst>
                                          <p:attrName>ppt_y</p:attrName>
                                        </p:attrNameLst>
                                      </p:cBhvr>
                                      <p:tavLst>
                                        <p:tav tm="0">
                                          <p:val>
                                            <p:strVal val="#ppt_y"/>
                                          </p:val>
                                        </p:tav>
                                        <p:tav tm="100000">
                                          <p:val>
                                            <p:strVal val="#ppt_y"/>
                                          </p:val>
                                        </p:tav>
                                      </p:tavLst>
                                    </p:anim>
                                  </p:childTnLst>
                                </p:cTn>
                              </p:par>
                              <p:par>
                                <p:cTn id="99" presetID="2" presetClass="entr" presetSubtype="8" decel="10000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0-#ppt_w/2"/>
                                          </p:val>
                                        </p:tav>
                                        <p:tav tm="100000">
                                          <p:val>
                                            <p:strVal val="#ppt_x"/>
                                          </p:val>
                                        </p:tav>
                                      </p:tavLst>
                                    </p:anim>
                                    <p:anim calcmode="lin" valueType="num">
                                      <p:cBhvr additive="base">
                                        <p:cTn id="102" dur="500" fill="hold"/>
                                        <p:tgtEl>
                                          <p:spTgt spid="31"/>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80"/>
                                        </p:tgtEl>
                                        <p:attrNameLst>
                                          <p:attrName>style.visibility</p:attrName>
                                        </p:attrNameLst>
                                      </p:cBhvr>
                                      <p:to>
                                        <p:strVal val="visible"/>
                                      </p:to>
                                    </p:set>
                                    <p:anim calcmode="lin" valueType="num">
                                      <p:cBhvr additive="base">
                                        <p:cTn id="105" dur="500" fill="hold"/>
                                        <p:tgtEl>
                                          <p:spTgt spid="80"/>
                                        </p:tgtEl>
                                        <p:attrNameLst>
                                          <p:attrName>ppt_x</p:attrName>
                                        </p:attrNameLst>
                                      </p:cBhvr>
                                      <p:tavLst>
                                        <p:tav tm="0">
                                          <p:val>
                                            <p:strVal val="#ppt_x"/>
                                          </p:val>
                                        </p:tav>
                                        <p:tav tm="100000">
                                          <p:val>
                                            <p:strVal val="#ppt_x"/>
                                          </p:val>
                                        </p:tav>
                                      </p:tavLst>
                                    </p:anim>
                                    <p:anim calcmode="lin" valueType="num">
                                      <p:cBhvr additive="base">
                                        <p:cTn id="106" dur="500" fill="hold"/>
                                        <p:tgtEl>
                                          <p:spTgt spid="80"/>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83">
                                            <p:txEl>
                                              <p:pRg st="0" end="0"/>
                                            </p:txEl>
                                          </p:spTgt>
                                        </p:tgtEl>
                                        <p:attrNameLst>
                                          <p:attrName>style.visibility</p:attrName>
                                        </p:attrNameLst>
                                      </p:cBhvr>
                                      <p:to>
                                        <p:strVal val="visible"/>
                                      </p:to>
                                    </p:set>
                                    <p:anim calcmode="lin" valueType="num">
                                      <p:cBhvr additive="base">
                                        <p:cTn id="109"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83">
                                            <p:txEl>
                                              <p:pRg st="0" end="0"/>
                                            </p:txEl>
                                          </p:spTgt>
                                        </p:tgtEl>
                                        <p:attrNameLst>
                                          <p:attrName>ppt_y</p:attrName>
                                        </p:attrNameLst>
                                      </p:cBhvr>
                                      <p:tavLst>
                                        <p:tav tm="0">
                                          <p:val>
                                            <p:strVal val="0-#ppt_h/2"/>
                                          </p:val>
                                        </p:tav>
                                        <p:tav tm="100000">
                                          <p:val>
                                            <p:strVal val="#ppt_y"/>
                                          </p:val>
                                        </p:tav>
                                      </p:tavLst>
                                    </p:anim>
                                  </p:childTnLst>
                                </p:cTn>
                              </p:par>
                              <p:par>
                                <p:cTn id="111" presetID="2" presetClass="entr" presetSubtype="1" decel="100000" fill="hold" grpId="0" nodeType="withEffect">
                                  <p:stCondLst>
                                    <p:cond delay="0"/>
                                  </p:stCondLst>
                                  <p:childTnLst>
                                    <p:set>
                                      <p:cBhvr>
                                        <p:cTn id="112" dur="1" fill="hold">
                                          <p:stCondLst>
                                            <p:cond delay="0"/>
                                          </p:stCondLst>
                                        </p:cTn>
                                        <p:tgtEl>
                                          <p:spTgt spid="83">
                                            <p:txEl>
                                              <p:pRg st="1" end="1"/>
                                            </p:txEl>
                                          </p:spTgt>
                                        </p:tgtEl>
                                        <p:attrNameLst>
                                          <p:attrName>style.visibility</p:attrName>
                                        </p:attrNameLst>
                                      </p:cBhvr>
                                      <p:to>
                                        <p:strVal val="visible"/>
                                      </p:to>
                                    </p:set>
                                    <p:anim calcmode="lin" valueType="num">
                                      <p:cBhvr additive="base">
                                        <p:cTn id="1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83">
                                            <p:txEl>
                                              <p:pRg st="1" end="1"/>
                                            </p:txEl>
                                          </p:spTgt>
                                        </p:tgtEl>
                                        <p:attrNameLst>
                                          <p:attrName>ppt_y</p:attrName>
                                        </p:attrNameLst>
                                      </p:cBhvr>
                                      <p:tavLst>
                                        <p:tav tm="0">
                                          <p:val>
                                            <p:strVal val="0-#ppt_h/2"/>
                                          </p:val>
                                        </p:tav>
                                        <p:tav tm="100000">
                                          <p:val>
                                            <p:strVal val="#ppt_y"/>
                                          </p:val>
                                        </p:tav>
                                      </p:tavLst>
                                    </p:anim>
                                  </p:childTnLst>
                                </p:cTn>
                              </p:par>
                            </p:childTnLst>
                          </p:cTn>
                        </p:par>
                        <p:par>
                          <p:cTn id="115" fill="hold">
                            <p:stCondLst>
                              <p:cond delay="5750"/>
                            </p:stCondLst>
                            <p:childTnLst>
                              <p:par>
                                <p:cTn id="116" presetID="22" presetClass="entr" presetSubtype="1" fill="hold" nodeType="afterEffect">
                                  <p:stCondLst>
                                    <p:cond delay="250"/>
                                  </p:stCondLst>
                                  <p:childTnLst>
                                    <p:set>
                                      <p:cBhvr>
                                        <p:cTn id="117" dur="1" fill="hold">
                                          <p:stCondLst>
                                            <p:cond delay="0"/>
                                          </p:stCondLst>
                                        </p:cTn>
                                        <p:tgtEl>
                                          <p:spTgt spid="49"/>
                                        </p:tgtEl>
                                        <p:attrNameLst>
                                          <p:attrName>style.visibility</p:attrName>
                                        </p:attrNameLst>
                                      </p:cBhvr>
                                      <p:to>
                                        <p:strVal val="visible"/>
                                      </p:to>
                                    </p:set>
                                    <p:animEffect transition="in" filter="wipe(up)">
                                      <p:cBhvr>
                                        <p:cTn id="118" dur="250"/>
                                        <p:tgtEl>
                                          <p:spTgt spid="49"/>
                                        </p:tgtEl>
                                      </p:cBhvr>
                                    </p:animEffect>
                                  </p:childTnLst>
                                </p:cTn>
                              </p:par>
                            </p:childTnLst>
                          </p:cTn>
                        </p:par>
                        <p:par>
                          <p:cTn id="119" fill="hold">
                            <p:stCondLst>
                              <p:cond delay="6250"/>
                            </p:stCondLst>
                            <p:childTnLst>
                              <p:par>
                                <p:cTn id="120" presetID="22" presetClass="entr" presetSubtype="2" fill="hold" nodeType="afterEffect">
                                  <p:stCondLst>
                                    <p:cond delay="0"/>
                                  </p:stCondLst>
                                  <p:childTnLst>
                                    <p:set>
                                      <p:cBhvr>
                                        <p:cTn id="121" dur="1" fill="hold">
                                          <p:stCondLst>
                                            <p:cond delay="0"/>
                                          </p:stCondLst>
                                        </p:cTn>
                                        <p:tgtEl>
                                          <p:spTgt spid="102"/>
                                        </p:tgtEl>
                                        <p:attrNameLst>
                                          <p:attrName>style.visibility</p:attrName>
                                        </p:attrNameLst>
                                      </p:cBhvr>
                                      <p:to>
                                        <p:strVal val="visible"/>
                                      </p:to>
                                    </p:set>
                                    <p:animEffect transition="in" filter="wipe(right)">
                                      <p:cBhvr>
                                        <p:cTn id="122" dur="250"/>
                                        <p:tgtEl>
                                          <p:spTgt spid="102"/>
                                        </p:tgtEl>
                                      </p:cBhvr>
                                    </p:animEffect>
                                  </p:childTnLst>
                                </p:cTn>
                              </p:par>
                            </p:childTnLst>
                          </p:cTn>
                        </p:par>
                        <p:par>
                          <p:cTn id="123" fill="hold">
                            <p:stCondLst>
                              <p:cond delay="6500"/>
                            </p:stCondLst>
                            <p:childTnLst>
                              <p:par>
                                <p:cTn id="124" presetID="22" presetClass="entr" presetSubtype="1" fill="hold" nodeType="afterEffect">
                                  <p:stCondLst>
                                    <p:cond delay="0"/>
                                  </p:stCondLst>
                                  <p:childTnLst>
                                    <p:set>
                                      <p:cBhvr>
                                        <p:cTn id="125" dur="1" fill="hold">
                                          <p:stCondLst>
                                            <p:cond delay="0"/>
                                          </p:stCondLst>
                                        </p:cTn>
                                        <p:tgtEl>
                                          <p:spTgt spid="105"/>
                                        </p:tgtEl>
                                        <p:attrNameLst>
                                          <p:attrName>style.visibility</p:attrName>
                                        </p:attrNameLst>
                                      </p:cBhvr>
                                      <p:to>
                                        <p:strVal val="visible"/>
                                      </p:to>
                                    </p:set>
                                    <p:animEffect transition="in" filter="wipe(up)">
                                      <p:cBhvr>
                                        <p:cTn id="126" dur="250"/>
                                        <p:tgtEl>
                                          <p:spTgt spid="105"/>
                                        </p:tgtEl>
                                      </p:cBhvr>
                                    </p:animEffect>
                                  </p:childTnLst>
                                </p:cTn>
                              </p:par>
                            </p:childTnLst>
                          </p:cTn>
                        </p:par>
                        <p:par>
                          <p:cTn id="127" fill="hold">
                            <p:stCondLst>
                              <p:cond delay="6750"/>
                            </p:stCondLst>
                            <p:childTnLst>
                              <p:par>
                                <p:cTn id="128" presetID="2" presetClass="entr" presetSubtype="8" decel="100000" fill="hold" grpId="0" nodeType="afterEffect">
                                  <p:stCondLst>
                                    <p:cond delay="0"/>
                                  </p:stCondLst>
                                  <p:childTnLst>
                                    <p:set>
                                      <p:cBhvr>
                                        <p:cTn id="129" dur="1" fill="hold">
                                          <p:stCondLst>
                                            <p:cond delay="0"/>
                                          </p:stCondLst>
                                        </p:cTn>
                                        <p:tgtEl>
                                          <p:spTgt spid="35"/>
                                        </p:tgtEl>
                                        <p:attrNameLst>
                                          <p:attrName>style.visibility</p:attrName>
                                        </p:attrNameLst>
                                      </p:cBhvr>
                                      <p:to>
                                        <p:strVal val="visible"/>
                                      </p:to>
                                    </p:set>
                                    <p:anim calcmode="lin" valueType="num">
                                      <p:cBhvr additive="base">
                                        <p:cTn id="130" dur="500" fill="hold"/>
                                        <p:tgtEl>
                                          <p:spTgt spid="35"/>
                                        </p:tgtEl>
                                        <p:attrNameLst>
                                          <p:attrName>ppt_x</p:attrName>
                                        </p:attrNameLst>
                                      </p:cBhvr>
                                      <p:tavLst>
                                        <p:tav tm="0">
                                          <p:val>
                                            <p:strVal val="0-#ppt_w/2"/>
                                          </p:val>
                                        </p:tav>
                                        <p:tav tm="100000">
                                          <p:val>
                                            <p:strVal val="#ppt_x"/>
                                          </p:val>
                                        </p:tav>
                                      </p:tavLst>
                                    </p:anim>
                                    <p:anim calcmode="lin" valueType="num">
                                      <p:cBhvr additive="base">
                                        <p:cTn id="131" dur="500" fill="hold"/>
                                        <p:tgtEl>
                                          <p:spTgt spid="35"/>
                                        </p:tgtEl>
                                        <p:attrNameLst>
                                          <p:attrName>ppt_y</p:attrName>
                                        </p:attrNameLst>
                                      </p:cBhvr>
                                      <p:tavLst>
                                        <p:tav tm="0">
                                          <p:val>
                                            <p:strVal val="#ppt_y"/>
                                          </p:val>
                                        </p:tav>
                                        <p:tav tm="100000">
                                          <p:val>
                                            <p:strVal val="#ppt_y"/>
                                          </p:val>
                                        </p:tav>
                                      </p:tavLst>
                                    </p:anim>
                                  </p:childTnLst>
                                </p:cTn>
                              </p:par>
                              <p:par>
                                <p:cTn id="132" presetID="2" presetClass="entr" presetSubtype="8" decel="100000"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additive="base">
                                        <p:cTn id="134" dur="500" fill="hold"/>
                                        <p:tgtEl>
                                          <p:spTgt spid="34"/>
                                        </p:tgtEl>
                                        <p:attrNameLst>
                                          <p:attrName>ppt_x</p:attrName>
                                        </p:attrNameLst>
                                      </p:cBhvr>
                                      <p:tavLst>
                                        <p:tav tm="0">
                                          <p:val>
                                            <p:strVal val="0-#ppt_w/2"/>
                                          </p:val>
                                        </p:tav>
                                        <p:tav tm="100000">
                                          <p:val>
                                            <p:strVal val="#ppt_x"/>
                                          </p:val>
                                        </p:tav>
                                      </p:tavLst>
                                    </p:anim>
                                    <p:anim calcmode="lin" valueType="num">
                                      <p:cBhvr additive="base">
                                        <p:cTn id="135" dur="500" fill="hold"/>
                                        <p:tgtEl>
                                          <p:spTgt spid="34"/>
                                        </p:tgtEl>
                                        <p:attrNameLst>
                                          <p:attrName>ppt_y</p:attrName>
                                        </p:attrNameLst>
                                      </p:cBhvr>
                                      <p:tavLst>
                                        <p:tav tm="0">
                                          <p:val>
                                            <p:strVal val="#ppt_y"/>
                                          </p:val>
                                        </p:tav>
                                        <p:tav tm="100000">
                                          <p:val>
                                            <p:strVal val="#ppt_y"/>
                                          </p:val>
                                        </p:tav>
                                      </p:tavLst>
                                    </p:anim>
                                  </p:childTnLst>
                                </p:cTn>
                              </p:par>
                              <p:par>
                                <p:cTn id="136" presetID="2" presetClass="entr" presetSubtype="4" decel="100000" fill="hold" nodeType="withEffect">
                                  <p:stCondLst>
                                    <p:cond delay="0"/>
                                  </p:stCondLst>
                                  <p:childTnLst>
                                    <p:set>
                                      <p:cBhvr>
                                        <p:cTn id="137" dur="1" fill="hold">
                                          <p:stCondLst>
                                            <p:cond delay="0"/>
                                          </p:stCondLst>
                                        </p:cTn>
                                        <p:tgtEl>
                                          <p:spTgt spid="84"/>
                                        </p:tgtEl>
                                        <p:attrNameLst>
                                          <p:attrName>style.visibility</p:attrName>
                                        </p:attrNameLst>
                                      </p:cBhvr>
                                      <p:to>
                                        <p:strVal val="visible"/>
                                      </p:to>
                                    </p:set>
                                    <p:anim calcmode="lin" valueType="num">
                                      <p:cBhvr additive="base">
                                        <p:cTn id="138" dur="500" fill="hold"/>
                                        <p:tgtEl>
                                          <p:spTgt spid="84"/>
                                        </p:tgtEl>
                                        <p:attrNameLst>
                                          <p:attrName>ppt_x</p:attrName>
                                        </p:attrNameLst>
                                      </p:cBhvr>
                                      <p:tavLst>
                                        <p:tav tm="0">
                                          <p:val>
                                            <p:strVal val="#ppt_x"/>
                                          </p:val>
                                        </p:tav>
                                        <p:tav tm="100000">
                                          <p:val>
                                            <p:strVal val="#ppt_x"/>
                                          </p:val>
                                        </p:tav>
                                      </p:tavLst>
                                    </p:anim>
                                    <p:anim calcmode="lin" valueType="num">
                                      <p:cBhvr additive="base">
                                        <p:cTn id="139" dur="500" fill="hold"/>
                                        <p:tgtEl>
                                          <p:spTgt spid="84"/>
                                        </p:tgtEl>
                                        <p:attrNameLst>
                                          <p:attrName>ppt_y</p:attrName>
                                        </p:attrNameLst>
                                      </p:cBhvr>
                                      <p:tavLst>
                                        <p:tav tm="0">
                                          <p:val>
                                            <p:strVal val="1+#ppt_h/2"/>
                                          </p:val>
                                        </p:tav>
                                        <p:tav tm="100000">
                                          <p:val>
                                            <p:strVal val="#ppt_y"/>
                                          </p:val>
                                        </p:tav>
                                      </p:tavLst>
                                    </p:anim>
                                  </p:childTnLst>
                                </p:cTn>
                              </p:par>
                              <p:par>
                                <p:cTn id="140" presetID="2" presetClass="entr" presetSubtype="4" decel="100000" fill="hold" grpId="0" nodeType="with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0"/>
                                  </p:stCondLst>
                                  <p:childTnLst>
                                    <p:set>
                                      <p:cBhvr>
                                        <p:cTn id="145" dur="1" fill="hold">
                                          <p:stCondLst>
                                            <p:cond delay="0"/>
                                          </p:stCondLst>
                                        </p:cTn>
                                        <p:tgtEl>
                                          <p:spTgt spid="87">
                                            <p:txEl>
                                              <p:pRg st="1" end="1"/>
                                            </p:txEl>
                                          </p:spTgt>
                                        </p:tgtEl>
                                        <p:attrNameLst>
                                          <p:attrName>style.visibility</p:attrName>
                                        </p:attrNameLst>
                                      </p:cBhvr>
                                      <p:to>
                                        <p:strVal val="visible"/>
                                      </p:to>
                                    </p:set>
                                    <p:anim calcmode="lin" valueType="num">
                                      <p:cBhvr additive="base">
                                        <p:cTn id="146" dur="500" fill="hold"/>
                                        <p:tgtEl>
                                          <p:spTgt spid="87">
                                            <p:txEl>
                                              <p:pRg st="1" end="1"/>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7">
                                            <p:txEl>
                                              <p:pRg st="1" end="1"/>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7250"/>
                            </p:stCondLst>
                            <p:childTnLst>
                              <p:par>
                                <p:cTn id="149" presetID="22" presetClass="entr" presetSubtype="8" fill="hold" nodeType="afterEffect">
                                  <p:stCondLst>
                                    <p:cond delay="250"/>
                                  </p:stCondLst>
                                  <p:childTnLst>
                                    <p:set>
                                      <p:cBhvr>
                                        <p:cTn id="150" dur="1" fill="hold">
                                          <p:stCondLst>
                                            <p:cond delay="0"/>
                                          </p:stCondLst>
                                        </p:cTn>
                                        <p:tgtEl>
                                          <p:spTgt spid="36"/>
                                        </p:tgtEl>
                                        <p:attrNameLst>
                                          <p:attrName>style.visibility</p:attrName>
                                        </p:attrNameLst>
                                      </p:cBhvr>
                                      <p:to>
                                        <p:strVal val="visible"/>
                                      </p:to>
                                    </p:set>
                                    <p:animEffect transition="in" filter="wipe(left)">
                                      <p:cBhvr>
                                        <p:cTn id="151" dur="500"/>
                                        <p:tgtEl>
                                          <p:spTgt spid="36"/>
                                        </p:tgtEl>
                                      </p:cBhvr>
                                    </p:animEffect>
                                  </p:childTnLst>
                                </p:cTn>
                              </p:par>
                            </p:childTnLst>
                          </p:cTn>
                        </p:par>
                        <p:par>
                          <p:cTn id="152" fill="hold">
                            <p:stCondLst>
                              <p:cond delay="8000"/>
                            </p:stCondLst>
                            <p:childTnLst>
                              <p:par>
                                <p:cTn id="153" presetID="2" presetClass="entr" presetSubtype="8" decel="100000" fill="hold" grpId="0" nodeType="after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fill="hold"/>
                                        <p:tgtEl>
                                          <p:spTgt spid="38"/>
                                        </p:tgtEl>
                                        <p:attrNameLst>
                                          <p:attrName>ppt_x</p:attrName>
                                        </p:attrNameLst>
                                      </p:cBhvr>
                                      <p:tavLst>
                                        <p:tav tm="0">
                                          <p:val>
                                            <p:strVal val="0-#ppt_w/2"/>
                                          </p:val>
                                        </p:tav>
                                        <p:tav tm="100000">
                                          <p:val>
                                            <p:strVal val="#ppt_x"/>
                                          </p:val>
                                        </p:tav>
                                      </p:tavLst>
                                    </p:anim>
                                    <p:anim calcmode="lin" valueType="num">
                                      <p:cBhvr additive="base">
                                        <p:cTn id="156" dur="500" fill="hold"/>
                                        <p:tgtEl>
                                          <p:spTgt spid="38"/>
                                        </p:tgtEl>
                                        <p:attrNameLst>
                                          <p:attrName>ppt_y</p:attrName>
                                        </p:attrNameLst>
                                      </p:cBhvr>
                                      <p:tavLst>
                                        <p:tav tm="0">
                                          <p:val>
                                            <p:strVal val="#ppt_y"/>
                                          </p:val>
                                        </p:tav>
                                        <p:tav tm="100000">
                                          <p:val>
                                            <p:strVal val="#ppt_y"/>
                                          </p:val>
                                        </p:tav>
                                      </p:tavLst>
                                    </p:anim>
                                  </p:childTnLst>
                                </p:cTn>
                              </p:par>
                              <p:par>
                                <p:cTn id="157" presetID="2" presetClass="entr" presetSubtype="8" decel="10000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 calcmode="lin" valueType="num">
                                      <p:cBhvr additive="base">
                                        <p:cTn id="159" dur="500" fill="hold"/>
                                        <p:tgtEl>
                                          <p:spTgt spid="37"/>
                                        </p:tgtEl>
                                        <p:attrNameLst>
                                          <p:attrName>ppt_x</p:attrName>
                                        </p:attrNameLst>
                                      </p:cBhvr>
                                      <p:tavLst>
                                        <p:tav tm="0">
                                          <p:val>
                                            <p:strVal val="0-#ppt_w/2"/>
                                          </p:val>
                                        </p:tav>
                                        <p:tav tm="100000">
                                          <p:val>
                                            <p:strVal val="#ppt_x"/>
                                          </p:val>
                                        </p:tav>
                                      </p:tavLst>
                                    </p:anim>
                                    <p:anim calcmode="lin" valueType="num">
                                      <p:cBhvr additive="base">
                                        <p:cTn id="160" dur="500" fill="hold"/>
                                        <p:tgtEl>
                                          <p:spTgt spid="37"/>
                                        </p:tgtEl>
                                        <p:attrNameLst>
                                          <p:attrName>ppt_y</p:attrName>
                                        </p:attrNameLst>
                                      </p:cBhvr>
                                      <p:tavLst>
                                        <p:tav tm="0">
                                          <p:val>
                                            <p:strVal val="#ppt_y"/>
                                          </p:val>
                                        </p:tav>
                                        <p:tav tm="100000">
                                          <p:val>
                                            <p:strVal val="#ppt_y"/>
                                          </p:val>
                                        </p:tav>
                                      </p:tavLst>
                                    </p:anim>
                                  </p:childTnLst>
                                </p:cTn>
                              </p:par>
                              <p:par>
                                <p:cTn id="161" presetID="2" presetClass="entr" presetSubtype="4" decel="100000" fill="hold" nodeType="withEffect">
                                  <p:stCondLst>
                                    <p:cond delay="0"/>
                                  </p:stCondLst>
                                  <p:childTnLst>
                                    <p:set>
                                      <p:cBhvr>
                                        <p:cTn id="162" dur="1" fill="hold">
                                          <p:stCondLst>
                                            <p:cond delay="0"/>
                                          </p:stCondLst>
                                        </p:cTn>
                                        <p:tgtEl>
                                          <p:spTgt spid="88"/>
                                        </p:tgtEl>
                                        <p:attrNameLst>
                                          <p:attrName>style.visibility</p:attrName>
                                        </p:attrNameLst>
                                      </p:cBhvr>
                                      <p:to>
                                        <p:strVal val="visible"/>
                                      </p:to>
                                    </p:set>
                                    <p:anim calcmode="lin" valueType="num">
                                      <p:cBhvr additive="base">
                                        <p:cTn id="163" dur="500" fill="hold"/>
                                        <p:tgtEl>
                                          <p:spTgt spid="88"/>
                                        </p:tgtEl>
                                        <p:attrNameLst>
                                          <p:attrName>ppt_x</p:attrName>
                                        </p:attrNameLst>
                                      </p:cBhvr>
                                      <p:tavLst>
                                        <p:tav tm="0">
                                          <p:val>
                                            <p:strVal val="#ppt_x"/>
                                          </p:val>
                                        </p:tav>
                                        <p:tav tm="100000">
                                          <p:val>
                                            <p:strVal val="#ppt_x"/>
                                          </p:val>
                                        </p:tav>
                                      </p:tavLst>
                                    </p:anim>
                                    <p:anim calcmode="lin" valueType="num">
                                      <p:cBhvr additive="base">
                                        <p:cTn id="164" dur="500" fill="hold"/>
                                        <p:tgtEl>
                                          <p:spTgt spid="88"/>
                                        </p:tgtEl>
                                        <p:attrNameLst>
                                          <p:attrName>ppt_y</p:attrName>
                                        </p:attrNameLst>
                                      </p:cBhvr>
                                      <p:tavLst>
                                        <p:tav tm="0">
                                          <p:val>
                                            <p:strVal val="1+#ppt_h/2"/>
                                          </p:val>
                                        </p:tav>
                                        <p:tav tm="100000">
                                          <p:val>
                                            <p:strVal val="#ppt_y"/>
                                          </p:val>
                                        </p:tav>
                                      </p:tavLst>
                                    </p:anim>
                                  </p:childTnLst>
                                </p:cTn>
                              </p:par>
                              <p:par>
                                <p:cTn id="165" presetID="2" presetClass="entr" presetSubtype="4" decel="100000" fill="hold" grpId="0" nodeType="withEffect">
                                  <p:stCondLst>
                                    <p:cond delay="0"/>
                                  </p:stCondLst>
                                  <p:childTnLst>
                                    <p:set>
                                      <p:cBhvr>
                                        <p:cTn id="166" dur="1" fill="hold">
                                          <p:stCondLst>
                                            <p:cond delay="0"/>
                                          </p:stCondLst>
                                        </p:cTn>
                                        <p:tgtEl>
                                          <p:spTgt spid="91">
                                            <p:txEl>
                                              <p:pRg st="0" end="0"/>
                                            </p:txEl>
                                          </p:spTgt>
                                        </p:tgtEl>
                                        <p:attrNameLst>
                                          <p:attrName>style.visibility</p:attrName>
                                        </p:attrNameLst>
                                      </p:cBhvr>
                                      <p:to>
                                        <p:strVal val="visible"/>
                                      </p:to>
                                    </p:set>
                                    <p:anim calcmode="lin" valueType="num">
                                      <p:cBhvr additive="base">
                                        <p:cTn id="167"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68" dur="500" fill="hold"/>
                                        <p:tgtEl>
                                          <p:spTgt spid="91">
                                            <p:txEl>
                                              <p:pRg st="0" end="0"/>
                                            </p:txEl>
                                          </p:spTgt>
                                        </p:tgtEl>
                                        <p:attrNameLst>
                                          <p:attrName>ppt_y</p:attrName>
                                        </p:attrNameLst>
                                      </p:cBhvr>
                                      <p:tavLst>
                                        <p:tav tm="0">
                                          <p:val>
                                            <p:strVal val="1+#ppt_h/2"/>
                                          </p:val>
                                        </p:tav>
                                        <p:tav tm="100000">
                                          <p:val>
                                            <p:strVal val="#ppt_y"/>
                                          </p:val>
                                        </p:tav>
                                      </p:tavLst>
                                    </p:anim>
                                  </p:childTnLst>
                                </p:cTn>
                              </p:par>
                              <p:par>
                                <p:cTn id="169" presetID="2" presetClass="entr" presetSubtype="4" decel="100000" fill="hold" grpId="0" nodeType="withEffect">
                                  <p:stCondLst>
                                    <p:cond delay="0"/>
                                  </p:stCondLst>
                                  <p:childTnLst>
                                    <p:set>
                                      <p:cBhvr>
                                        <p:cTn id="170" dur="1" fill="hold">
                                          <p:stCondLst>
                                            <p:cond delay="0"/>
                                          </p:stCondLst>
                                        </p:cTn>
                                        <p:tgtEl>
                                          <p:spTgt spid="91">
                                            <p:txEl>
                                              <p:pRg st="1" end="1"/>
                                            </p:txEl>
                                          </p:spTgt>
                                        </p:tgtEl>
                                        <p:attrNameLst>
                                          <p:attrName>style.visibility</p:attrName>
                                        </p:attrNameLst>
                                      </p:cBhvr>
                                      <p:to>
                                        <p:strVal val="visible"/>
                                      </p:to>
                                    </p:set>
                                    <p:anim calcmode="lin" valueType="num">
                                      <p:cBhvr additive="base">
                                        <p:cTn id="171"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base">
                                        <p:cTn id="172"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par>
                          <p:cTn id="173" fill="hold">
                            <p:stCondLst>
                              <p:cond delay="8500"/>
                            </p:stCondLst>
                            <p:childTnLst>
                              <p:par>
                                <p:cTn id="174" presetID="22" presetClass="entr" presetSubtype="8" fill="hold" nodeType="afterEffect">
                                  <p:stCondLst>
                                    <p:cond delay="250"/>
                                  </p:stCondLst>
                                  <p:childTnLst>
                                    <p:set>
                                      <p:cBhvr>
                                        <p:cTn id="175" dur="1" fill="hold">
                                          <p:stCondLst>
                                            <p:cond delay="0"/>
                                          </p:stCondLst>
                                        </p:cTn>
                                        <p:tgtEl>
                                          <p:spTgt spid="39"/>
                                        </p:tgtEl>
                                        <p:attrNameLst>
                                          <p:attrName>style.visibility</p:attrName>
                                        </p:attrNameLst>
                                      </p:cBhvr>
                                      <p:to>
                                        <p:strVal val="visible"/>
                                      </p:to>
                                    </p:set>
                                    <p:animEffect transition="in" filter="wipe(left)">
                                      <p:cBhvr>
                                        <p:cTn id="176" dur="500"/>
                                        <p:tgtEl>
                                          <p:spTgt spid="39"/>
                                        </p:tgtEl>
                                      </p:cBhvr>
                                    </p:animEffect>
                                  </p:childTnLst>
                                </p:cTn>
                              </p:par>
                            </p:childTnLst>
                          </p:cTn>
                        </p:par>
                        <p:par>
                          <p:cTn id="177" fill="hold">
                            <p:stCondLst>
                              <p:cond delay="9250"/>
                            </p:stCondLst>
                            <p:childTnLst>
                              <p:par>
                                <p:cTn id="178" presetID="2" presetClass="entr" presetSubtype="8" decel="100000" fill="hold" grpId="0" nodeType="afterEffect">
                                  <p:stCondLst>
                                    <p:cond delay="0"/>
                                  </p:stCondLst>
                                  <p:childTnLst>
                                    <p:set>
                                      <p:cBhvr>
                                        <p:cTn id="179" dur="1" fill="hold">
                                          <p:stCondLst>
                                            <p:cond delay="0"/>
                                          </p:stCondLst>
                                        </p:cTn>
                                        <p:tgtEl>
                                          <p:spTgt spid="41"/>
                                        </p:tgtEl>
                                        <p:attrNameLst>
                                          <p:attrName>style.visibility</p:attrName>
                                        </p:attrNameLst>
                                      </p:cBhvr>
                                      <p:to>
                                        <p:strVal val="visible"/>
                                      </p:to>
                                    </p:set>
                                    <p:anim calcmode="lin" valueType="num">
                                      <p:cBhvr additive="base">
                                        <p:cTn id="180" dur="500" fill="hold"/>
                                        <p:tgtEl>
                                          <p:spTgt spid="41"/>
                                        </p:tgtEl>
                                        <p:attrNameLst>
                                          <p:attrName>ppt_x</p:attrName>
                                        </p:attrNameLst>
                                      </p:cBhvr>
                                      <p:tavLst>
                                        <p:tav tm="0">
                                          <p:val>
                                            <p:strVal val="0-#ppt_w/2"/>
                                          </p:val>
                                        </p:tav>
                                        <p:tav tm="100000">
                                          <p:val>
                                            <p:strVal val="#ppt_x"/>
                                          </p:val>
                                        </p:tav>
                                      </p:tavLst>
                                    </p:anim>
                                    <p:anim calcmode="lin" valueType="num">
                                      <p:cBhvr additive="base">
                                        <p:cTn id="181" dur="500" fill="hold"/>
                                        <p:tgtEl>
                                          <p:spTgt spid="41"/>
                                        </p:tgtEl>
                                        <p:attrNameLst>
                                          <p:attrName>ppt_y</p:attrName>
                                        </p:attrNameLst>
                                      </p:cBhvr>
                                      <p:tavLst>
                                        <p:tav tm="0">
                                          <p:val>
                                            <p:strVal val="#ppt_y"/>
                                          </p:val>
                                        </p:tav>
                                        <p:tav tm="100000">
                                          <p:val>
                                            <p:strVal val="#ppt_y"/>
                                          </p:val>
                                        </p:tav>
                                      </p:tavLst>
                                    </p:anim>
                                  </p:childTnLst>
                                </p:cTn>
                              </p:par>
                              <p:par>
                                <p:cTn id="182" presetID="2" presetClass="entr" presetSubtype="8" decel="100000" fill="hold" grpId="0"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additive="base">
                                        <p:cTn id="184" dur="500" fill="hold"/>
                                        <p:tgtEl>
                                          <p:spTgt spid="40"/>
                                        </p:tgtEl>
                                        <p:attrNameLst>
                                          <p:attrName>ppt_x</p:attrName>
                                        </p:attrNameLst>
                                      </p:cBhvr>
                                      <p:tavLst>
                                        <p:tav tm="0">
                                          <p:val>
                                            <p:strVal val="0-#ppt_w/2"/>
                                          </p:val>
                                        </p:tav>
                                        <p:tav tm="100000">
                                          <p:val>
                                            <p:strVal val="#ppt_x"/>
                                          </p:val>
                                        </p:tav>
                                      </p:tavLst>
                                    </p:anim>
                                    <p:anim calcmode="lin" valueType="num">
                                      <p:cBhvr additive="base">
                                        <p:cTn id="185" dur="500" fill="hold"/>
                                        <p:tgtEl>
                                          <p:spTgt spid="40"/>
                                        </p:tgtEl>
                                        <p:attrNameLst>
                                          <p:attrName>ppt_y</p:attrName>
                                        </p:attrNameLst>
                                      </p:cBhvr>
                                      <p:tavLst>
                                        <p:tav tm="0">
                                          <p:val>
                                            <p:strVal val="#ppt_y"/>
                                          </p:val>
                                        </p:tav>
                                        <p:tav tm="100000">
                                          <p:val>
                                            <p:strVal val="#ppt_y"/>
                                          </p:val>
                                        </p:tav>
                                      </p:tavLst>
                                    </p:anim>
                                  </p:childTnLst>
                                </p:cTn>
                              </p:par>
                              <p:par>
                                <p:cTn id="186" presetID="2" presetClass="entr" presetSubtype="4" decel="100000" fill="hold" nodeType="withEffect">
                                  <p:stCondLst>
                                    <p:cond delay="0"/>
                                  </p:stCondLst>
                                  <p:childTnLst>
                                    <p:set>
                                      <p:cBhvr>
                                        <p:cTn id="187" dur="1" fill="hold">
                                          <p:stCondLst>
                                            <p:cond delay="0"/>
                                          </p:stCondLst>
                                        </p:cTn>
                                        <p:tgtEl>
                                          <p:spTgt spid="92"/>
                                        </p:tgtEl>
                                        <p:attrNameLst>
                                          <p:attrName>style.visibility</p:attrName>
                                        </p:attrNameLst>
                                      </p:cBhvr>
                                      <p:to>
                                        <p:strVal val="visible"/>
                                      </p:to>
                                    </p:set>
                                    <p:anim calcmode="lin" valueType="num">
                                      <p:cBhvr additive="base">
                                        <p:cTn id="188" dur="500" fill="hold"/>
                                        <p:tgtEl>
                                          <p:spTgt spid="92"/>
                                        </p:tgtEl>
                                        <p:attrNameLst>
                                          <p:attrName>ppt_x</p:attrName>
                                        </p:attrNameLst>
                                      </p:cBhvr>
                                      <p:tavLst>
                                        <p:tav tm="0">
                                          <p:val>
                                            <p:strVal val="#ppt_x"/>
                                          </p:val>
                                        </p:tav>
                                        <p:tav tm="100000">
                                          <p:val>
                                            <p:strVal val="#ppt_x"/>
                                          </p:val>
                                        </p:tav>
                                      </p:tavLst>
                                    </p:anim>
                                    <p:anim calcmode="lin" valueType="num">
                                      <p:cBhvr additive="base">
                                        <p:cTn id="189" dur="500" fill="hold"/>
                                        <p:tgtEl>
                                          <p:spTgt spid="92"/>
                                        </p:tgtEl>
                                        <p:attrNameLst>
                                          <p:attrName>ppt_y</p:attrName>
                                        </p:attrNameLst>
                                      </p:cBhvr>
                                      <p:tavLst>
                                        <p:tav tm="0">
                                          <p:val>
                                            <p:strVal val="1+#ppt_h/2"/>
                                          </p:val>
                                        </p:tav>
                                        <p:tav tm="100000">
                                          <p:val>
                                            <p:strVal val="#ppt_y"/>
                                          </p:val>
                                        </p:tav>
                                      </p:tavLst>
                                    </p:anim>
                                  </p:childTnLst>
                                </p:cTn>
                              </p:par>
                              <p:par>
                                <p:cTn id="190" presetID="2" presetClass="entr" presetSubtype="4" decel="100000" fill="hold" grpId="0" nodeType="withEffect">
                                  <p:stCondLst>
                                    <p:cond delay="0"/>
                                  </p:stCondLst>
                                  <p:childTnLst>
                                    <p:set>
                                      <p:cBhvr>
                                        <p:cTn id="191" dur="1" fill="hold">
                                          <p:stCondLst>
                                            <p:cond delay="0"/>
                                          </p:stCondLst>
                                        </p:cTn>
                                        <p:tgtEl>
                                          <p:spTgt spid="95">
                                            <p:txEl>
                                              <p:pRg st="0" end="0"/>
                                            </p:txEl>
                                          </p:spTgt>
                                        </p:tgtEl>
                                        <p:attrNameLst>
                                          <p:attrName>style.visibility</p:attrName>
                                        </p:attrNameLst>
                                      </p:cBhvr>
                                      <p:to>
                                        <p:strVal val="visible"/>
                                      </p:to>
                                    </p:set>
                                    <p:anim calcmode="lin" valueType="num">
                                      <p:cBhvr additive="base">
                                        <p:cTn id="192"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193" dur="500" fill="hold"/>
                                        <p:tgtEl>
                                          <p:spTgt spid="95">
                                            <p:txEl>
                                              <p:pRg st="0" end="0"/>
                                            </p:txEl>
                                          </p:spTgt>
                                        </p:tgtEl>
                                        <p:attrNameLst>
                                          <p:attrName>ppt_y</p:attrName>
                                        </p:attrNameLst>
                                      </p:cBhvr>
                                      <p:tavLst>
                                        <p:tav tm="0">
                                          <p:val>
                                            <p:strVal val="1+#ppt_h/2"/>
                                          </p:val>
                                        </p:tav>
                                        <p:tav tm="100000">
                                          <p:val>
                                            <p:strVal val="#ppt_y"/>
                                          </p:val>
                                        </p:tav>
                                      </p:tavLst>
                                    </p:anim>
                                  </p:childTnLst>
                                </p:cTn>
                              </p:par>
                              <p:par>
                                <p:cTn id="194" presetID="2" presetClass="entr" presetSubtype="4" decel="100000" fill="hold" grpId="0" nodeType="withEffect">
                                  <p:stCondLst>
                                    <p:cond delay="0"/>
                                  </p:stCondLst>
                                  <p:childTnLst>
                                    <p:set>
                                      <p:cBhvr>
                                        <p:cTn id="195" dur="1" fill="hold">
                                          <p:stCondLst>
                                            <p:cond delay="0"/>
                                          </p:stCondLst>
                                        </p:cTn>
                                        <p:tgtEl>
                                          <p:spTgt spid="95">
                                            <p:txEl>
                                              <p:pRg st="1" end="1"/>
                                            </p:txEl>
                                          </p:spTgt>
                                        </p:tgtEl>
                                        <p:attrNameLst>
                                          <p:attrName>style.visibility</p:attrName>
                                        </p:attrNameLst>
                                      </p:cBhvr>
                                      <p:to>
                                        <p:strVal val="visible"/>
                                      </p:to>
                                    </p:set>
                                    <p:anim calcmode="lin" valueType="num">
                                      <p:cBhvr additive="base">
                                        <p:cTn id="196" dur="500" fill="hold"/>
                                        <p:tgtEl>
                                          <p:spTgt spid="95">
                                            <p:txEl>
                                              <p:pRg st="1" end="1"/>
                                            </p:txEl>
                                          </p:spTgt>
                                        </p:tgtEl>
                                        <p:attrNameLst>
                                          <p:attrName>ppt_x</p:attrName>
                                        </p:attrNameLst>
                                      </p:cBhvr>
                                      <p:tavLst>
                                        <p:tav tm="0">
                                          <p:val>
                                            <p:strVal val="#ppt_x"/>
                                          </p:val>
                                        </p:tav>
                                        <p:tav tm="100000">
                                          <p:val>
                                            <p:strVal val="#ppt_x"/>
                                          </p:val>
                                        </p:tav>
                                      </p:tavLst>
                                    </p:anim>
                                    <p:anim calcmode="lin" valueType="num">
                                      <p:cBhvr additive="base">
                                        <p:cTn id="197" dur="500" fill="hold"/>
                                        <p:tgtEl>
                                          <p:spTgt spid="95">
                                            <p:txEl>
                                              <p:pRg st="1" end="1"/>
                                            </p:txEl>
                                          </p:spTgt>
                                        </p:tgtEl>
                                        <p:attrNameLst>
                                          <p:attrName>ppt_y</p:attrName>
                                        </p:attrNameLst>
                                      </p:cBhvr>
                                      <p:tavLst>
                                        <p:tav tm="0">
                                          <p:val>
                                            <p:strVal val="1+#ppt_h/2"/>
                                          </p:val>
                                        </p:tav>
                                        <p:tav tm="100000">
                                          <p:val>
                                            <p:strVal val="#ppt_y"/>
                                          </p:val>
                                        </p:tav>
                                      </p:tavLst>
                                    </p:anim>
                                  </p:childTnLst>
                                </p:cTn>
                              </p:par>
                            </p:childTnLst>
                          </p:cTn>
                        </p:par>
                        <p:par>
                          <p:cTn id="198" fill="hold">
                            <p:stCondLst>
                              <p:cond delay="9750"/>
                            </p:stCondLst>
                            <p:childTnLst>
                              <p:par>
                                <p:cTn id="199" presetID="22" presetClass="entr" presetSubtype="8" fill="hold" nodeType="afterEffect">
                                  <p:stCondLst>
                                    <p:cond delay="250"/>
                                  </p:stCondLst>
                                  <p:childTnLst>
                                    <p:set>
                                      <p:cBhvr>
                                        <p:cTn id="200" dur="1" fill="hold">
                                          <p:stCondLst>
                                            <p:cond delay="0"/>
                                          </p:stCondLst>
                                        </p:cTn>
                                        <p:tgtEl>
                                          <p:spTgt spid="42"/>
                                        </p:tgtEl>
                                        <p:attrNameLst>
                                          <p:attrName>style.visibility</p:attrName>
                                        </p:attrNameLst>
                                      </p:cBhvr>
                                      <p:to>
                                        <p:strVal val="visible"/>
                                      </p:to>
                                    </p:set>
                                    <p:animEffect transition="in" filter="wipe(left)">
                                      <p:cBhvr>
                                        <p:cTn id="201" dur="500"/>
                                        <p:tgtEl>
                                          <p:spTgt spid="42"/>
                                        </p:tgtEl>
                                      </p:cBhvr>
                                    </p:animEffect>
                                  </p:childTnLst>
                                </p:cTn>
                              </p:par>
                            </p:childTnLst>
                          </p:cTn>
                        </p:par>
                        <p:par>
                          <p:cTn id="202" fill="hold">
                            <p:stCondLst>
                              <p:cond delay="10500"/>
                            </p:stCondLst>
                            <p:childTnLst>
                              <p:par>
                                <p:cTn id="203" presetID="2" presetClass="entr" presetSubtype="8" decel="100000" fill="hold" grpId="0" nodeType="afterEffect">
                                  <p:stCondLst>
                                    <p:cond delay="0"/>
                                  </p:stCondLst>
                                  <p:childTnLst>
                                    <p:set>
                                      <p:cBhvr>
                                        <p:cTn id="204" dur="1" fill="hold">
                                          <p:stCondLst>
                                            <p:cond delay="0"/>
                                          </p:stCondLst>
                                        </p:cTn>
                                        <p:tgtEl>
                                          <p:spTgt spid="44"/>
                                        </p:tgtEl>
                                        <p:attrNameLst>
                                          <p:attrName>style.visibility</p:attrName>
                                        </p:attrNameLst>
                                      </p:cBhvr>
                                      <p:to>
                                        <p:strVal val="visible"/>
                                      </p:to>
                                    </p:set>
                                    <p:anim calcmode="lin" valueType="num">
                                      <p:cBhvr additive="base">
                                        <p:cTn id="205" dur="500" fill="hold"/>
                                        <p:tgtEl>
                                          <p:spTgt spid="44"/>
                                        </p:tgtEl>
                                        <p:attrNameLst>
                                          <p:attrName>ppt_x</p:attrName>
                                        </p:attrNameLst>
                                      </p:cBhvr>
                                      <p:tavLst>
                                        <p:tav tm="0">
                                          <p:val>
                                            <p:strVal val="0-#ppt_w/2"/>
                                          </p:val>
                                        </p:tav>
                                        <p:tav tm="100000">
                                          <p:val>
                                            <p:strVal val="#ppt_x"/>
                                          </p:val>
                                        </p:tav>
                                      </p:tavLst>
                                    </p:anim>
                                    <p:anim calcmode="lin" valueType="num">
                                      <p:cBhvr additive="base">
                                        <p:cTn id="206" dur="500" fill="hold"/>
                                        <p:tgtEl>
                                          <p:spTgt spid="44"/>
                                        </p:tgtEl>
                                        <p:attrNameLst>
                                          <p:attrName>ppt_y</p:attrName>
                                        </p:attrNameLst>
                                      </p:cBhvr>
                                      <p:tavLst>
                                        <p:tav tm="0">
                                          <p:val>
                                            <p:strVal val="#ppt_y"/>
                                          </p:val>
                                        </p:tav>
                                        <p:tav tm="100000">
                                          <p:val>
                                            <p:strVal val="#ppt_y"/>
                                          </p:val>
                                        </p:tav>
                                      </p:tavLst>
                                    </p:anim>
                                  </p:childTnLst>
                                </p:cTn>
                              </p:par>
                              <p:par>
                                <p:cTn id="207" presetID="2" presetClass="entr" presetSubtype="8" decel="100000" fill="hold" grpId="0" nodeType="withEffect">
                                  <p:stCondLst>
                                    <p:cond delay="0"/>
                                  </p:stCondLst>
                                  <p:childTnLst>
                                    <p:set>
                                      <p:cBhvr>
                                        <p:cTn id="208" dur="1" fill="hold">
                                          <p:stCondLst>
                                            <p:cond delay="0"/>
                                          </p:stCondLst>
                                        </p:cTn>
                                        <p:tgtEl>
                                          <p:spTgt spid="43"/>
                                        </p:tgtEl>
                                        <p:attrNameLst>
                                          <p:attrName>style.visibility</p:attrName>
                                        </p:attrNameLst>
                                      </p:cBhvr>
                                      <p:to>
                                        <p:strVal val="visible"/>
                                      </p:to>
                                    </p:set>
                                    <p:anim calcmode="lin" valueType="num">
                                      <p:cBhvr additive="base">
                                        <p:cTn id="209" dur="500" fill="hold"/>
                                        <p:tgtEl>
                                          <p:spTgt spid="43"/>
                                        </p:tgtEl>
                                        <p:attrNameLst>
                                          <p:attrName>ppt_x</p:attrName>
                                        </p:attrNameLst>
                                      </p:cBhvr>
                                      <p:tavLst>
                                        <p:tav tm="0">
                                          <p:val>
                                            <p:strVal val="0-#ppt_w/2"/>
                                          </p:val>
                                        </p:tav>
                                        <p:tav tm="100000">
                                          <p:val>
                                            <p:strVal val="#ppt_x"/>
                                          </p:val>
                                        </p:tav>
                                      </p:tavLst>
                                    </p:anim>
                                    <p:anim calcmode="lin" valueType="num">
                                      <p:cBhvr additive="base">
                                        <p:cTn id="210" dur="500" fill="hold"/>
                                        <p:tgtEl>
                                          <p:spTgt spid="43"/>
                                        </p:tgtEl>
                                        <p:attrNameLst>
                                          <p:attrName>ppt_y</p:attrName>
                                        </p:attrNameLst>
                                      </p:cBhvr>
                                      <p:tavLst>
                                        <p:tav tm="0">
                                          <p:val>
                                            <p:strVal val="#ppt_y"/>
                                          </p:val>
                                        </p:tav>
                                        <p:tav tm="100000">
                                          <p:val>
                                            <p:strVal val="#ppt_y"/>
                                          </p:val>
                                        </p:tav>
                                      </p:tavLst>
                                    </p:anim>
                                  </p:childTnLst>
                                </p:cTn>
                              </p:par>
                              <p:par>
                                <p:cTn id="211" presetID="2" presetClass="entr" presetSubtype="4" decel="100000" fill="hold" nodeType="withEffect">
                                  <p:stCondLst>
                                    <p:cond delay="0"/>
                                  </p:stCondLst>
                                  <p:childTnLst>
                                    <p:set>
                                      <p:cBhvr>
                                        <p:cTn id="212" dur="1" fill="hold">
                                          <p:stCondLst>
                                            <p:cond delay="0"/>
                                          </p:stCondLst>
                                        </p:cTn>
                                        <p:tgtEl>
                                          <p:spTgt spid="96"/>
                                        </p:tgtEl>
                                        <p:attrNameLst>
                                          <p:attrName>style.visibility</p:attrName>
                                        </p:attrNameLst>
                                      </p:cBhvr>
                                      <p:to>
                                        <p:strVal val="visible"/>
                                      </p:to>
                                    </p:set>
                                    <p:anim calcmode="lin" valueType="num">
                                      <p:cBhvr additive="base">
                                        <p:cTn id="213" dur="500" fill="hold"/>
                                        <p:tgtEl>
                                          <p:spTgt spid="96"/>
                                        </p:tgtEl>
                                        <p:attrNameLst>
                                          <p:attrName>ppt_x</p:attrName>
                                        </p:attrNameLst>
                                      </p:cBhvr>
                                      <p:tavLst>
                                        <p:tav tm="0">
                                          <p:val>
                                            <p:strVal val="#ppt_x"/>
                                          </p:val>
                                        </p:tav>
                                        <p:tav tm="100000">
                                          <p:val>
                                            <p:strVal val="#ppt_x"/>
                                          </p:val>
                                        </p:tav>
                                      </p:tavLst>
                                    </p:anim>
                                    <p:anim calcmode="lin" valueType="num">
                                      <p:cBhvr additive="base">
                                        <p:cTn id="214" dur="500" fill="hold"/>
                                        <p:tgtEl>
                                          <p:spTgt spid="96"/>
                                        </p:tgtEl>
                                        <p:attrNameLst>
                                          <p:attrName>ppt_y</p:attrName>
                                        </p:attrNameLst>
                                      </p:cBhvr>
                                      <p:tavLst>
                                        <p:tav tm="0">
                                          <p:val>
                                            <p:strVal val="1+#ppt_h/2"/>
                                          </p:val>
                                        </p:tav>
                                        <p:tav tm="100000">
                                          <p:val>
                                            <p:strVal val="#ppt_y"/>
                                          </p:val>
                                        </p:tav>
                                      </p:tavLst>
                                    </p:anim>
                                  </p:childTnLst>
                                </p:cTn>
                              </p:par>
                              <p:par>
                                <p:cTn id="215" presetID="2" presetClass="entr" presetSubtype="4" decel="100000" fill="hold" grpId="0" nodeType="withEffect">
                                  <p:stCondLst>
                                    <p:cond delay="0"/>
                                  </p:stCondLst>
                                  <p:childTnLst>
                                    <p:set>
                                      <p:cBhvr>
                                        <p:cTn id="216" dur="1" fill="hold">
                                          <p:stCondLst>
                                            <p:cond delay="0"/>
                                          </p:stCondLst>
                                        </p:cTn>
                                        <p:tgtEl>
                                          <p:spTgt spid="99">
                                            <p:txEl>
                                              <p:pRg st="0" end="0"/>
                                            </p:txEl>
                                          </p:spTgt>
                                        </p:tgtEl>
                                        <p:attrNameLst>
                                          <p:attrName>style.visibility</p:attrName>
                                        </p:attrNameLst>
                                      </p:cBhvr>
                                      <p:to>
                                        <p:strVal val="visible"/>
                                      </p:to>
                                    </p:set>
                                    <p:anim calcmode="lin" valueType="num">
                                      <p:cBhvr additive="base">
                                        <p:cTn id="21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218" dur="500" fill="hold"/>
                                        <p:tgtEl>
                                          <p:spTgt spid="99">
                                            <p:txEl>
                                              <p:pRg st="0" end="0"/>
                                            </p:txEl>
                                          </p:spTgt>
                                        </p:tgtEl>
                                        <p:attrNameLst>
                                          <p:attrName>ppt_y</p:attrName>
                                        </p:attrNameLst>
                                      </p:cBhvr>
                                      <p:tavLst>
                                        <p:tav tm="0">
                                          <p:val>
                                            <p:strVal val="1+#ppt_h/2"/>
                                          </p:val>
                                        </p:tav>
                                        <p:tav tm="100000">
                                          <p:val>
                                            <p:strVal val="#ppt_y"/>
                                          </p:val>
                                        </p:tav>
                                      </p:tavLst>
                                    </p:anim>
                                  </p:childTnLst>
                                </p:cTn>
                              </p:par>
                              <p:par>
                                <p:cTn id="219" presetID="2" presetClass="entr" presetSubtype="4" decel="100000" fill="hold" grpId="0" nodeType="withEffect">
                                  <p:stCondLst>
                                    <p:cond delay="0"/>
                                  </p:stCondLst>
                                  <p:childTnLst>
                                    <p:set>
                                      <p:cBhvr>
                                        <p:cTn id="220" dur="1" fill="hold">
                                          <p:stCondLst>
                                            <p:cond delay="0"/>
                                          </p:stCondLst>
                                        </p:cTn>
                                        <p:tgtEl>
                                          <p:spTgt spid="99">
                                            <p:txEl>
                                              <p:pRg st="1" end="1"/>
                                            </p:txEl>
                                          </p:spTgt>
                                        </p:tgtEl>
                                        <p:attrNameLst>
                                          <p:attrName>style.visibility</p:attrName>
                                        </p:attrNameLst>
                                      </p:cBhvr>
                                      <p:to>
                                        <p:strVal val="visible"/>
                                      </p:to>
                                    </p:set>
                                    <p:anim calcmode="lin" valueType="num">
                                      <p:cBhvr additive="base">
                                        <p:cTn id="221" dur="500" fill="hold"/>
                                        <p:tgtEl>
                                          <p:spTgt spid="99">
                                            <p:txEl>
                                              <p:pRg st="1" end="1"/>
                                            </p:txEl>
                                          </p:spTgt>
                                        </p:tgtEl>
                                        <p:attrNameLst>
                                          <p:attrName>ppt_x</p:attrName>
                                        </p:attrNameLst>
                                      </p:cBhvr>
                                      <p:tavLst>
                                        <p:tav tm="0">
                                          <p:val>
                                            <p:strVal val="#ppt_x"/>
                                          </p:val>
                                        </p:tav>
                                        <p:tav tm="100000">
                                          <p:val>
                                            <p:strVal val="#ppt_x"/>
                                          </p:val>
                                        </p:tav>
                                      </p:tavLst>
                                    </p:anim>
                                    <p:anim calcmode="lin" valueType="num">
                                      <p:cBhvr additive="base">
                                        <p:cTn id="222" dur="500" fill="hold"/>
                                        <p:tgtEl>
                                          <p:spTgt spid="99">
                                            <p:txEl>
                                              <p:pRg st="1" end="1"/>
                                            </p:txEl>
                                          </p:spTgt>
                                        </p:tgtEl>
                                        <p:attrNameLst>
                                          <p:attrName>ppt_y</p:attrName>
                                        </p:attrNameLst>
                                      </p:cBhvr>
                                      <p:tavLst>
                                        <p:tav tm="0">
                                          <p:val>
                                            <p:strVal val="1+#ppt_h/2"/>
                                          </p:val>
                                        </p:tav>
                                        <p:tav tm="100000">
                                          <p:val>
                                            <p:strVal val="#ppt_y"/>
                                          </p:val>
                                        </p:tav>
                                      </p:tavLst>
                                    </p:anim>
                                  </p:childTnLst>
                                </p:cTn>
                              </p:par>
                            </p:childTnLst>
                          </p:cTn>
                        </p:par>
                        <p:par>
                          <p:cTn id="223" fill="hold">
                            <p:stCondLst>
                              <p:cond delay="11000"/>
                            </p:stCondLst>
                            <p:childTnLst>
                              <p:par>
                                <p:cTn id="224" presetID="22" presetClass="entr" presetSubtype="8" fill="hold" nodeType="afterEffect">
                                  <p:stCondLst>
                                    <p:cond delay="250"/>
                                  </p:stCondLst>
                                  <p:childTnLst>
                                    <p:set>
                                      <p:cBhvr>
                                        <p:cTn id="225" dur="1" fill="hold">
                                          <p:stCondLst>
                                            <p:cond delay="0"/>
                                          </p:stCondLst>
                                        </p:cTn>
                                        <p:tgtEl>
                                          <p:spTgt spid="46"/>
                                        </p:tgtEl>
                                        <p:attrNameLst>
                                          <p:attrName>style.visibility</p:attrName>
                                        </p:attrNameLst>
                                      </p:cBhvr>
                                      <p:to>
                                        <p:strVal val="visible"/>
                                      </p:to>
                                    </p:set>
                                    <p:animEffect transition="in" filter="wipe(left)">
                                      <p:cBhvr>
                                        <p:cTn id="226" dur="500"/>
                                        <p:tgtEl>
                                          <p:spTgt spid="46"/>
                                        </p:tgtEl>
                                      </p:cBhvr>
                                    </p:animEffect>
                                  </p:childTnLst>
                                </p:cTn>
                              </p:par>
                            </p:childTnLst>
                          </p:cTn>
                        </p:par>
                        <p:par>
                          <p:cTn id="227" fill="hold">
                            <p:stCondLst>
                              <p:cond delay="11750"/>
                            </p:stCondLst>
                            <p:childTnLst>
                              <p:par>
                                <p:cTn id="228" presetID="10" presetClass="entr" presetSubtype="0" fill="hold" grpId="0" nodeType="afterEffect">
                                  <p:stCondLst>
                                    <p:cond delay="0"/>
                                  </p:stCondLst>
                                  <p:childTnLst>
                                    <p:set>
                                      <p:cBhvr>
                                        <p:cTn id="229" dur="1" fill="hold">
                                          <p:stCondLst>
                                            <p:cond delay="0"/>
                                          </p:stCondLst>
                                        </p:cTn>
                                        <p:tgtEl>
                                          <p:spTgt spid="45">
                                            <p:bg/>
                                          </p:spTgt>
                                        </p:tgtEl>
                                        <p:attrNameLst>
                                          <p:attrName>style.visibility</p:attrName>
                                        </p:attrNameLst>
                                      </p:cBhvr>
                                      <p:to>
                                        <p:strVal val="visible"/>
                                      </p:to>
                                    </p:set>
                                    <p:animEffect transition="in" filter="fade">
                                      <p:cBhvr>
                                        <p:cTn id="230" dur="500"/>
                                        <p:tgtEl>
                                          <p:spTgt spid="45">
                                            <p:bg/>
                                          </p:spTgt>
                                        </p:tgtEl>
                                      </p:cBhvr>
                                    </p:animEffect>
                                  </p:childTnLst>
                                </p:cTn>
                              </p:par>
                            </p:childTnLst>
                          </p:cTn>
                        </p:par>
                        <p:par>
                          <p:cTn id="231" fill="hold">
                            <p:stCondLst>
                              <p:cond delay="12250"/>
                            </p:stCondLst>
                            <p:childTnLst>
                              <p:par>
                                <p:cTn id="232" presetID="10" presetClass="entr" presetSubtype="0" fill="hold" grpId="0" nodeType="afterEffect">
                                  <p:stCondLst>
                                    <p:cond delay="0"/>
                                  </p:stCondLst>
                                  <p:childTnLst>
                                    <p:set>
                                      <p:cBhvr>
                                        <p:cTn id="233" dur="1" fill="hold">
                                          <p:stCondLst>
                                            <p:cond delay="0"/>
                                          </p:stCondLst>
                                        </p:cTn>
                                        <p:tgtEl>
                                          <p:spTgt spid="45">
                                            <p:txEl>
                                              <p:pRg st="0" end="0"/>
                                            </p:txEl>
                                          </p:spTgt>
                                        </p:tgtEl>
                                        <p:attrNameLst>
                                          <p:attrName>style.visibility</p:attrName>
                                        </p:attrNameLst>
                                      </p:cBhvr>
                                      <p:to>
                                        <p:strVal val="visible"/>
                                      </p:to>
                                    </p:set>
                                    <p:animEffect transition="in" filter="fade">
                                      <p:cBhvr>
                                        <p:cTn id="234"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2" grpId="0" build="allAtOnce"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1" grpId="0" animBg="1"/>
      <p:bldP spid="22" grpId="0"/>
      <p:bldP spid="25" grpId="0" animBg="1"/>
      <p:bldP spid="26" grpId="0"/>
      <p:bldP spid="31" grpId="0" animBg="1"/>
      <p:bldP spid="32" grpId="0"/>
      <p:bldP spid="34" grpId="0" animBg="1"/>
      <p:bldP spid="35" grpId="0"/>
      <p:bldP spid="37" grpId="0" animBg="1"/>
      <p:bldP spid="38" grpId="0"/>
      <p:bldP spid="40" grpId="0" animBg="1"/>
      <p:bldP spid="41" grpId="0"/>
      <p:bldP spid="43" grpId="0" animBg="1"/>
      <p:bldP spid="44" grpId="0"/>
      <p:bldP spid="45" grpId="0" build="allAtOnce" animBg="1">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71" grpId="0" build="allAtOnce">
        <p:tmplLst>
          <p:tmpl lvl="1">
            <p:tnLst>
              <p:par>
                <p:cTn presetID="2" presetClass="entr" presetSubtype="1" decel="10000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500" fill="hold"/>
                        <p:tgtEl>
                          <p:spTgt spid="71"/>
                        </p:tgtEl>
                        <p:attrNameLst>
                          <p:attrName>ppt_x</p:attrName>
                        </p:attrNameLst>
                      </p:cBhvr>
                      <p:tavLst>
                        <p:tav tm="0">
                          <p:val>
                            <p:strVal val="#ppt_x"/>
                          </p:val>
                        </p:tav>
                        <p:tav tm="100000">
                          <p:val>
                            <p:strVal val="#ppt_x"/>
                          </p:val>
                        </p:tav>
                      </p:tavLst>
                    </p:anim>
                    <p:anim calcmode="lin" valueType="num">
                      <p:cBhvr additive="base">
                        <p:cTn dur="500" fill="hold"/>
                        <p:tgtEl>
                          <p:spTgt spid="71"/>
                        </p:tgtEl>
                        <p:attrNameLst>
                          <p:attrName>ppt_y</p:attrName>
                        </p:attrNameLst>
                      </p:cBhvr>
                      <p:tavLst>
                        <p:tav tm="0">
                          <p:val>
                            <p:strVal val="0-#ppt_h/2"/>
                          </p:val>
                        </p:tav>
                        <p:tav tm="100000">
                          <p:val>
                            <p:strVal val="#ppt_y"/>
                          </p:val>
                        </p:tav>
                      </p:tavLst>
                    </p:anim>
                  </p:childTnLst>
                </p:cTn>
              </p:par>
            </p:tnLst>
          </p:tmpl>
        </p:tmplLst>
      </p:bldP>
      <p:bldP spid="75" grpId="0" build="allAtOnce">
        <p:tmplLst>
          <p:tmpl lvl="1">
            <p:tnLst>
              <p:par>
                <p:cTn presetID="2" presetClass="entr" presetSubtype="1" decel="10000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500" fill="hold"/>
                        <p:tgtEl>
                          <p:spTgt spid="75"/>
                        </p:tgtEl>
                        <p:attrNameLst>
                          <p:attrName>ppt_x</p:attrName>
                        </p:attrNameLst>
                      </p:cBhvr>
                      <p:tavLst>
                        <p:tav tm="0">
                          <p:val>
                            <p:strVal val="#ppt_x"/>
                          </p:val>
                        </p:tav>
                        <p:tav tm="100000">
                          <p:val>
                            <p:strVal val="#ppt_x"/>
                          </p:val>
                        </p:tav>
                      </p:tavLst>
                    </p:anim>
                    <p:anim calcmode="lin" valueType="num">
                      <p:cBhvr additive="base">
                        <p:cTn dur="500" fill="hold"/>
                        <p:tgtEl>
                          <p:spTgt spid="75"/>
                        </p:tgtEl>
                        <p:attrNameLst>
                          <p:attrName>ppt_y</p:attrName>
                        </p:attrNameLst>
                      </p:cBhvr>
                      <p:tavLst>
                        <p:tav tm="0">
                          <p:val>
                            <p:strVal val="0-#ppt_h/2"/>
                          </p:val>
                        </p:tav>
                        <p:tav tm="100000">
                          <p:val>
                            <p:strVal val="#ppt_y"/>
                          </p:val>
                        </p:tav>
                      </p:tavLst>
                    </p:anim>
                  </p:childTnLst>
                </p:cTn>
              </p:par>
            </p:tnLst>
          </p:tmpl>
        </p:tmplLst>
      </p:bldP>
      <p:bldP spid="79" grpId="0" build="allAtOnce">
        <p:tmplLst>
          <p:tmpl lvl="1">
            <p:tnLst>
              <p:par>
                <p:cTn presetID="2" presetClass="entr" presetSubtype="1" decel="100000" fill="hold" nodeType="with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0-#ppt_h/2"/>
                          </p:val>
                        </p:tav>
                        <p:tav tm="100000">
                          <p:val>
                            <p:strVal val="#ppt_y"/>
                          </p:val>
                        </p:tav>
                      </p:tavLst>
                    </p:anim>
                  </p:childTnLst>
                </p:cTn>
              </p:par>
            </p:tnLst>
          </p:tmpl>
        </p:tmplLst>
      </p:bldP>
      <p:bldP spid="83" grpId="0" build="allAtOnce">
        <p:tmplLst>
          <p:tmpl lvl="1">
            <p:tnLst>
              <p:par>
                <p:cTn presetID="2" presetClass="entr" presetSubtype="1" decel="10000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500" fill="hold"/>
                        <p:tgtEl>
                          <p:spTgt spid="83"/>
                        </p:tgtEl>
                        <p:attrNameLst>
                          <p:attrName>ppt_x</p:attrName>
                        </p:attrNameLst>
                      </p:cBhvr>
                      <p:tavLst>
                        <p:tav tm="0">
                          <p:val>
                            <p:strVal val="#ppt_x"/>
                          </p:val>
                        </p:tav>
                        <p:tav tm="100000">
                          <p:val>
                            <p:strVal val="#ppt_x"/>
                          </p:val>
                        </p:tav>
                      </p:tavLst>
                    </p:anim>
                    <p:anim calcmode="lin" valueType="num">
                      <p:cBhvr additive="base">
                        <p:cTn dur="500" fill="hold"/>
                        <p:tgtEl>
                          <p:spTgt spid="83"/>
                        </p:tgtEl>
                        <p:attrNameLst>
                          <p:attrName>ppt_y</p:attrName>
                        </p:attrNameLst>
                      </p:cBhvr>
                      <p:tavLst>
                        <p:tav tm="0">
                          <p:val>
                            <p:strVal val="0-#ppt_h/2"/>
                          </p:val>
                        </p:tav>
                        <p:tav tm="100000">
                          <p:val>
                            <p:strVal val="#ppt_y"/>
                          </p:val>
                        </p:tav>
                      </p:tavLst>
                    </p:anim>
                  </p:childTnLst>
                </p:cTn>
              </p:par>
            </p:tnLst>
          </p:tmpl>
        </p:tmplLst>
      </p:bldP>
      <p:bldP spid="87" grpId="0" build="allAtOnce">
        <p:tmplLst>
          <p:tmpl lvl="1">
            <p:tnLst>
              <p:par>
                <p:cTn presetID="2" presetClass="entr" presetSubtype="4" decel="10000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91" grpId="0" build="allAtOnce">
        <p:tmplLst>
          <p:tmpl lvl="1">
            <p:tnLst>
              <p:par>
                <p:cTn presetID="2" presetClass="entr" presetSubtype="4" decel="100000" fill="hold" nodeType="withEffect">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500" fill="hold"/>
                        <p:tgtEl>
                          <p:spTgt spid="91"/>
                        </p:tgtEl>
                        <p:attrNameLst>
                          <p:attrName>ppt_x</p:attrName>
                        </p:attrNameLst>
                      </p:cBhvr>
                      <p:tavLst>
                        <p:tav tm="0">
                          <p:val>
                            <p:strVal val="#ppt_x"/>
                          </p:val>
                        </p:tav>
                        <p:tav tm="100000">
                          <p:val>
                            <p:strVal val="#ppt_x"/>
                          </p:val>
                        </p:tav>
                      </p:tavLst>
                    </p:anim>
                    <p:anim calcmode="lin" valueType="num">
                      <p:cBhvr additive="base">
                        <p:cTn dur="500" fill="hold"/>
                        <p:tgtEl>
                          <p:spTgt spid="91"/>
                        </p:tgtEl>
                        <p:attrNameLst>
                          <p:attrName>ppt_y</p:attrName>
                        </p:attrNameLst>
                      </p:cBhvr>
                      <p:tavLst>
                        <p:tav tm="0">
                          <p:val>
                            <p:strVal val="1+#ppt_h/2"/>
                          </p:val>
                        </p:tav>
                        <p:tav tm="100000">
                          <p:val>
                            <p:strVal val="#ppt_y"/>
                          </p:val>
                        </p:tav>
                      </p:tavLst>
                    </p:anim>
                  </p:childTnLst>
                </p:cTn>
              </p:par>
            </p:tnLst>
          </p:tmpl>
        </p:tmplLst>
      </p:bldP>
      <p:bldP spid="95" grpId="0" build="allAtOnce">
        <p:tmplLst>
          <p:tmpl lvl="1">
            <p:tnLst>
              <p:par>
                <p:cTn presetID="2" presetClass="entr" presetSubtype="4" decel="100000" fill="hold" nodeType="withEffect">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500" fill="hold"/>
                        <p:tgtEl>
                          <p:spTgt spid="95"/>
                        </p:tgtEl>
                        <p:attrNameLst>
                          <p:attrName>ppt_x</p:attrName>
                        </p:attrNameLst>
                      </p:cBhvr>
                      <p:tavLst>
                        <p:tav tm="0">
                          <p:val>
                            <p:strVal val="#ppt_x"/>
                          </p:val>
                        </p:tav>
                        <p:tav tm="100000">
                          <p:val>
                            <p:strVal val="#ppt_x"/>
                          </p:val>
                        </p:tav>
                      </p:tavLst>
                    </p:anim>
                    <p:anim calcmode="lin" valueType="num">
                      <p:cBhvr additive="base">
                        <p:cTn dur="500" fill="hold"/>
                        <p:tgtEl>
                          <p:spTgt spid="95"/>
                        </p:tgtEl>
                        <p:attrNameLst>
                          <p:attrName>ppt_y</p:attrName>
                        </p:attrNameLst>
                      </p:cBhvr>
                      <p:tavLst>
                        <p:tav tm="0">
                          <p:val>
                            <p:strVal val="1+#ppt_h/2"/>
                          </p:val>
                        </p:tav>
                        <p:tav tm="100000">
                          <p:val>
                            <p:strVal val="#ppt_y"/>
                          </p:val>
                        </p:tav>
                      </p:tavLst>
                    </p:anim>
                  </p:childTnLst>
                </p:cTn>
              </p:par>
            </p:tnLst>
          </p:tmpl>
        </p:tmplLst>
      </p:bldP>
      <p:bldP spid="99" grpId="0" build="allAtOnce">
        <p:tmplLst>
          <p:tmpl lvl="1">
            <p:tnLst>
              <p:par>
                <p:cTn presetID="2" presetClass="entr" presetSubtype="4" decel="100000" fill="hold" nodeType="withEffect">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fill="hold"/>
                        <p:tgtEl>
                          <p:spTgt spid="99"/>
                        </p:tgtEl>
                        <p:attrNameLst>
                          <p:attrName>ppt_x</p:attrName>
                        </p:attrNameLst>
                      </p:cBhvr>
                      <p:tavLst>
                        <p:tav tm="0">
                          <p:val>
                            <p:strVal val="#ppt_x"/>
                          </p:val>
                        </p:tav>
                        <p:tav tm="100000">
                          <p:val>
                            <p:strVal val="#ppt_x"/>
                          </p:val>
                        </p:tav>
                      </p:tavLst>
                    </p:anim>
                    <p:anim calcmode="lin" valueType="num">
                      <p:cBhvr additive="base">
                        <p:cTn dur="500" fill="hold"/>
                        <p:tgtEl>
                          <p:spTgt spid="99"/>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4" name="山形 3"/>
          <p:cNvSpPr/>
          <p:nvPr userDrawn="1"/>
        </p:nvSpPr>
        <p:spPr>
          <a:xfrm>
            <a:off x="1341503" y="7338053"/>
            <a:ext cx="5471658" cy="576064"/>
          </a:xfrm>
          <a:prstGeom prst="chevron">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solidFill>
                <a:schemeClr val="tx1"/>
              </a:solidFill>
            </a:endParaRPr>
          </a:p>
        </p:txBody>
      </p:sp>
      <p:sp>
        <p:nvSpPr>
          <p:cNvPr id="10" name="山形 9"/>
          <p:cNvSpPr/>
          <p:nvPr userDrawn="1"/>
        </p:nvSpPr>
        <p:spPr>
          <a:xfrm>
            <a:off x="6746815" y="7338053"/>
            <a:ext cx="5471658" cy="576064"/>
          </a:xfrm>
          <a:prstGeom prst="chevron">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dirty="0">
              <a:solidFill>
                <a:schemeClr val="tx1"/>
              </a:solidFill>
            </a:endParaRPr>
          </a:p>
        </p:txBody>
      </p:sp>
      <p:sp>
        <p:nvSpPr>
          <p:cNvPr id="12" name="山形 11"/>
          <p:cNvSpPr/>
          <p:nvPr userDrawn="1"/>
        </p:nvSpPr>
        <p:spPr>
          <a:xfrm>
            <a:off x="12159176" y="7338053"/>
            <a:ext cx="5471658" cy="576064"/>
          </a:xfrm>
          <a:prstGeom prst="chevron">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solidFill>
                <a:schemeClr val="tx1"/>
              </a:solidFill>
            </a:endParaRPr>
          </a:p>
        </p:txBody>
      </p:sp>
      <p:sp>
        <p:nvSpPr>
          <p:cNvPr id="13" name="山形 12"/>
          <p:cNvSpPr/>
          <p:nvPr userDrawn="1"/>
        </p:nvSpPr>
        <p:spPr>
          <a:xfrm>
            <a:off x="17564488" y="7338053"/>
            <a:ext cx="5471658" cy="576064"/>
          </a:xfrm>
          <a:prstGeom prst="chevron">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dirty="0">
              <a:solidFill>
                <a:schemeClr val="tx1"/>
              </a:solidFill>
            </a:endParaRPr>
          </a:p>
        </p:txBody>
      </p:sp>
      <p:sp>
        <p:nvSpPr>
          <p:cNvPr id="18" name="図プレースホルダー 5"/>
          <p:cNvSpPr>
            <a:spLocks noGrp="1"/>
          </p:cNvSpPr>
          <p:nvPr>
            <p:ph type="pic" sz="quarter" idx="46" hasCustomPrompt="1"/>
          </p:nvPr>
        </p:nvSpPr>
        <p:spPr>
          <a:xfrm>
            <a:off x="15596611" y="8778214"/>
            <a:ext cx="1149494" cy="1149693"/>
          </a:xfrm>
        </p:spPr>
        <p:txBody>
          <a:bodyPr>
            <a:normAutofit/>
          </a:bodyPr>
          <a:lstStyle>
            <a:lvl1pPr>
              <a:defRPr sz="1466"/>
            </a:lvl1pPr>
          </a:lstStyle>
          <a:p>
            <a:r>
              <a:rPr lang="en-US" dirty="0"/>
              <a:t>ICON</a:t>
            </a:r>
          </a:p>
        </p:txBody>
      </p:sp>
      <p:sp>
        <p:nvSpPr>
          <p:cNvPr id="19" name="テキスト プレースホルダー 11"/>
          <p:cNvSpPr>
            <a:spLocks noGrp="1"/>
          </p:cNvSpPr>
          <p:nvPr>
            <p:ph type="body" sz="quarter" idx="47" hasCustomPrompt="1"/>
          </p:nvPr>
        </p:nvSpPr>
        <p:spPr>
          <a:xfrm>
            <a:off x="16748539" y="8970235"/>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8" hasCustomPrompt="1"/>
          </p:nvPr>
        </p:nvSpPr>
        <p:spPr>
          <a:xfrm>
            <a:off x="16748539" y="9738320"/>
            <a:ext cx="6575589" cy="2016224"/>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sp>
        <p:nvSpPr>
          <p:cNvPr id="21" name="図プレースホルダー 5"/>
          <p:cNvSpPr>
            <a:spLocks noGrp="1"/>
          </p:cNvSpPr>
          <p:nvPr>
            <p:ph type="pic" sz="quarter" idx="49" hasCustomPrompt="1"/>
          </p:nvPr>
        </p:nvSpPr>
        <p:spPr>
          <a:xfrm>
            <a:off x="11756851" y="3689648"/>
            <a:ext cx="1149494" cy="1149693"/>
          </a:xfrm>
        </p:spPr>
        <p:txBody>
          <a:bodyPr>
            <a:normAutofit/>
          </a:bodyPr>
          <a:lstStyle>
            <a:lvl1pPr>
              <a:defRPr sz="1466"/>
            </a:lvl1pPr>
          </a:lstStyle>
          <a:p>
            <a:r>
              <a:rPr lang="en-US" dirty="0"/>
              <a:t>ICON</a:t>
            </a:r>
          </a:p>
        </p:txBody>
      </p:sp>
      <p:sp>
        <p:nvSpPr>
          <p:cNvPr id="22" name="テキスト プレースホルダー 11"/>
          <p:cNvSpPr>
            <a:spLocks noGrp="1"/>
          </p:cNvSpPr>
          <p:nvPr>
            <p:ph type="body" sz="quarter" idx="50" hasCustomPrompt="1"/>
          </p:nvPr>
        </p:nvSpPr>
        <p:spPr>
          <a:xfrm>
            <a:off x="12908779" y="3881670"/>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51" hasCustomPrompt="1"/>
          </p:nvPr>
        </p:nvSpPr>
        <p:spPr>
          <a:xfrm>
            <a:off x="12908779" y="4649755"/>
            <a:ext cx="6575589" cy="2016224"/>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sp>
        <p:nvSpPr>
          <p:cNvPr id="24" name="図プレースホルダー 5"/>
          <p:cNvSpPr>
            <a:spLocks noGrp="1"/>
          </p:cNvSpPr>
          <p:nvPr>
            <p:ph type="pic" sz="quarter" idx="52" hasCustomPrompt="1"/>
          </p:nvPr>
        </p:nvSpPr>
        <p:spPr>
          <a:xfrm>
            <a:off x="5661233" y="8778214"/>
            <a:ext cx="1149494" cy="1149693"/>
          </a:xfrm>
        </p:spPr>
        <p:txBody>
          <a:bodyPr>
            <a:normAutofit/>
          </a:bodyPr>
          <a:lstStyle>
            <a:lvl1pPr>
              <a:defRPr sz="1466"/>
            </a:lvl1pPr>
          </a:lstStyle>
          <a:p>
            <a:r>
              <a:rPr lang="en-US" dirty="0"/>
              <a:t>ICON</a:t>
            </a:r>
          </a:p>
        </p:txBody>
      </p:sp>
      <p:sp>
        <p:nvSpPr>
          <p:cNvPr id="25" name="テキスト プレースホルダー 11"/>
          <p:cNvSpPr>
            <a:spLocks noGrp="1"/>
          </p:cNvSpPr>
          <p:nvPr>
            <p:ph type="body" sz="quarter" idx="53" hasCustomPrompt="1"/>
          </p:nvPr>
        </p:nvSpPr>
        <p:spPr>
          <a:xfrm>
            <a:off x="6813160" y="8970235"/>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26" name="テキスト プレースホルダー 11"/>
          <p:cNvSpPr>
            <a:spLocks noGrp="1"/>
          </p:cNvSpPr>
          <p:nvPr>
            <p:ph type="body" sz="quarter" idx="54" hasCustomPrompt="1"/>
          </p:nvPr>
        </p:nvSpPr>
        <p:spPr>
          <a:xfrm>
            <a:off x="6813160" y="9738320"/>
            <a:ext cx="6575589" cy="2016224"/>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sp>
        <p:nvSpPr>
          <p:cNvPr id="27" name="図プレースホルダー 5"/>
          <p:cNvSpPr>
            <a:spLocks noGrp="1"/>
          </p:cNvSpPr>
          <p:nvPr>
            <p:ph type="pic" sz="quarter" idx="55" hasCustomPrompt="1"/>
          </p:nvPr>
        </p:nvSpPr>
        <p:spPr>
          <a:xfrm>
            <a:off x="2733416" y="3689648"/>
            <a:ext cx="1149494" cy="1149693"/>
          </a:xfrm>
        </p:spPr>
        <p:txBody>
          <a:bodyPr>
            <a:normAutofit/>
          </a:bodyPr>
          <a:lstStyle>
            <a:lvl1pPr>
              <a:defRPr sz="1466"/>
            </a:lvl1pPr>
          </a:lstStyle>
          <a:p>
            <a:r>
              <a:rPr lang="en-US" dirty="0"/>
              <a:t>ICON</a:t>
            </a:r>
          </a:p>
        </p:txBody>
      </p:sp>
      <p:sp>
        <p:nvSpPr>
          <p:cNvPr id="28" name="テキスト プレースホルダー 11"/>
          <p:cNvSpPr>
            <a:spLocks noGrp="1"/>
          </p:cNvSpPr>
          <p:nvPr>
            <p:ph type="body" sz="quarter" idx="56" hasCustomPrompt="1"/>
          </p:nvPr>
        </p:nvSpPr>
        <p:spPr>
          <a:xfrm>
            <a:off x="3885344" y="3881670"/>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57" hasCustomPrompt="1"/>
          </p:nvPr>
        </p:nvSpPr>
        <p:spPr>
          <a:xfrm>
            <a:off x="3885344" y="4649755"/>
            <a:ext cx="6575589" cy="2016224"/>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cxnSp>
        <p:nvCxnSpPr>
          <p:cNvPr id="7" name="カギ線コネクタ 6"/>
          <p:cNvCxnSpPr>
            <a:stCxn id="4" idx="0"/>
            <a:endCxn id="43" idx="1"/>
          </p:cNvCxnSpPr>
          <p:nvPr userDrawn="1"/>
        </p:nvCxnSpPr>
        <p:spPr>
          <a:xfrm rot="16200000" flipV="1">
            <a:off x="1724605" y="5129317"/>
            <a:ext cx="3073559" cy="1343916"/>
          </a:xfrm>
          <a:prstGeom prst="bentConnector4">
            <a:avLst>
              <a:gd name="adj1" fmla="val 11875"/>
              <a:gd name="adj2" fmla="val 21553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12" idx="0"/>
            <a:endCxn id="48" idx="1"/>
          </p:cNvCxnSpPr>
          <p:nvPr userDrawn="1"/>
        </p:nvCxnSpPr>
        <p:spPr>
          <a:xfrm rot="16200000" flipV="1">
            <a:off x="11645462" y="4232502"/>
            <a:ext cx="3078539" cy="3132565"/>
          </a:xfrm>
          <a:prstGeom prst="bentConnector4">
            <a:avLst>
              <a:gd name="adj1" fmla="val 12600"/>
              <a:gd name="adj2" fmla="val 10972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2"/>
            <a:endCxn id="50" idx="1"/>
          </p:cNvCxnSpPr>
          <p:nvPr userDrawn="1"/>
        </p:nvCxnSpPr>
        <p:spPr>
          <a:xfrm rot="5400000">
            <a:off x="6735270" y="6749675"/>
            <a:ext cx="1438943" cy="3767826"/>
          </a:xfrm>
          <a:prstGeom prst="bentConnector4">
            <a:avLst>
              <a:gd name="adj1" fmla="val 43501"/>
              <a:gd name="adj2" fmla="val 10808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3" idx="2"/>
            <a:endCxn id="52" idx="1"/>
          </p:cNvCxnSpPr>
          <p:nvPr userDrawn="1"/>
        </p:nvCxnSpPr>
        <p:spPr>
          <a:xfrm rot="5400000">
            <a:off x="17087797" y="6284530"/>
            <a:ext cx="1438943" cy="4698117"/>
          </a:xfrm>
          <a:prstGeom prst="bentConnector4">
            <a:avLst>
              <a:gd name="adj1" fmla="val 43501"/>
              <a:gd name="adj2" fmla="val 106487"/>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2589425" y="4072473"/>
            <a:ext cx="383976" cy="384043"/>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8" name="正方形/長方形 47"/>
          <p:cNvSpPr/>
          <p:nvPr userDrawn="1"/>
        </p:nvSpPr>
        <p:spPr>
          <a:xfrm>
            <a:off x="11618449" y="4072474"/>
            <a:ext cx="378388" cy="37408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50" name="正方形/長方形 49"/>
          <p:cNvSpPr/>
          <p:nvPr userDrawn="1"/>
        </p:nvSpPr>
        <p:spPr>
          <a:xfrm>
            <a:off x="5570827" y="9166020"/>
            <a:ext cx="378388" cy="37408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52" name="正方形/長方形 51"/>
          <p:cNvSpPr/>
          <p:nvPr userDrawn="1"/>
        </p:nvSpPr>
        <p:spPr>
          <a:xfrm>
            <a:off x="15458208" y="9166020"/>
            <a:ext cx="378388" cy="37408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Tree>
    <p:extLst>
      <p:ext uri="{BB962C8B-B14F-4D97-AF65-F5344CB8AC3E}">
        <p14:creationId xmlns:p14="http://schemas.microsoft.com/office/powerpoint/2010/main" val="351871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500"/>
                                        <p:tgtEl>
                                          <p:spTgt spid="26">
                                            <p:txEl>
                                              <p:pRg st="0" end="0"/>
                                            </p:txEl>
                                          </p:spTgt>
                                        </p:tgtEl>
                                      </p:cBhvr>
                                    </p:animEffect>
                                  </p:childTnLst>
                                </p:cTn>
                              </p:par>
                            </p:childTnLst>
                          </p:cTn>
                        </p:par>
                        <p:par>
                          <p:cTn id="44" fill="hold">
                            <p:stCondLst>
                              <p:cond delay="3750"/>
                            </p:stCondLst>
                            <p:childTnLst>
                              <p:par>
                                <p:cTn id="45" presetID="22" presetClass="entr" presetSubtype="8"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fade">
                                      <p:cBhvr>
                                        <p:cTn id="61" dur="500"/>
                                        <p:tgtEl>
                                          <p:spTgt spid="23">
                                            <p:txEl>
                                              <p:pRg st="0" end="0"/>
                                            </p:txEl>
                                          </p:spTgt>
                                        </p:tgtEl>
                                      </p:cBhvr>
                                    </p:animEffect>
                                  </p:childTnLst>
                                </p:cTn>
                              </p:par>
                            </p:childTnLst>
                          </p:cTn>
                        </p:par>
                        <p:par>
                          <p:cTn id="62" fill="hold">
                            <p:stCondLst>
                              <p:cond delay="5500"/>
                            </p:stCondLst>
                            <p:childTnLst>
                              <p:par>
                                <p:cTn id="63" presetID="22" presetClass="entr" presetSubtype="8"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animEffect transition="in" filter="fade">
                                      <p:cBhvr>
                                        <p:cTn id="76" dur="500"/>
                                        <p:tgtEl>
                                          <p:spTgt spid="19">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fade">
                                      <p:cBhvr>
                                        <p:cTn id="7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4" grpId="0" animBg="1"/>
      <p:bldP spid="10" grpId="0" animBg="1"/>
      <p:bldP spid="12" grpId="0" animBg="1"/>
      <p:bldP spid="13" grpId="0" animBg="1"/>
      <p:bldP spid="18" grpId="0"/>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4" name="円/楕円 13"/>
          <p:cNvSpPr/>
          <p:nvPr userDrawn="1"/>
        </p:nvSpPr>
        <p:spPr>
          <a:xfrm>
            <a:off x="11372875" y="3209595"/>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15" name="図プレースホルダー 5"/>
          <p:cNvSpPr>
            <a:spLocks noGrp="1"/>
          </p:cNvSpPr>
          <p:nvPr>
            <p:ph type="pic" sz="quarter" idx="45" hasCustomPrompt="1"/>
          </p:nvPr>
        </p:nvSpPr>
        <p:spPr>
          <a:xfrm>
            <a:off x="11807096" y="3617642"/>
            <a:ext cx="839947" cy="840093"/>
          </a:xfrm>
        </p:spPr>
        <p:txBody>
          <a:bodyPr>
            <a:normAutofit/>
          </a:bodyPr>
          <a:lstStyle>
            <a:lvl1pPr>
              <a:defRPr sz="1466"/>
            </a:lvl1pPr>
          </a:lstStyle>
          <a:p>
            <a:r>
              <a:rPr lang="en-US" dirty="0"/>
              <a:t>ICON</a:t>
            </a:r>
          </a:p>
        </p:txBody>
      </p:sp>
      <p:sp>
        <p:nvSpPr>
          <p:cNvPr id="16" name="円/楕円 15"/>
          <p:cNvSpPr/>
          <p:nvPr userDrawn="1"/>
        </p:nvSpPr>
        <p:spPr>
          <a:xfrm>
            <a:off x="11372875" y="10746432"/>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18" name="図プレースホルダー 5"/>
          <p:cNvSpPr>
            <a:spLocks noGrp="1"/>
          </p:cNvSpPr>
          <p:nvPr>
            <p:ph type="pic" sz="quarter" idx="46" hasCustomPrompt="1"/>
          </p:nvPr>
        </p:nvSpPr>
        <p:spPr>
          <a:xfrm>
            <a:off x="11807096" y="11154479"/>
            <a:ext cx="839947" cy="840093"/>
          </a:xfrm>
        </p:spPr>
        <p:txBody>
          <a:bodyPr>
            <a:normAutofit/>
          </a:bodyPr>
          <a:lstStyle>
            <a:lvl1pPr>
              <a:defRPr sz="1466"/>
            </a:lvl1pPr>
          </a:lstStyle>
          <a:p>
            <a:r>
              <a:rPr lang="en-US" dirty="0"/>
              <a:t>ICON</a:t>
            </a:r>
          </a:p>
        </p:txBody>
      </p:sp>
      <p:cxnSp>
        <p:nvCxnSpPr>
          <p:cNvPr id="19" name="直線コネクタ 18"/>
          <p:cNvCxnSpPr>
            <a:stCxn id="16" idx="0"/>
            <a:endCxn id="14" idx="4"/>
          </p:cNvCxnSpPr>
          <p:nvPr userDrawn="1"/>
        </p:nvCxnSpPr>
        <p:spPr>
          <a:xfrm flipV="1">
            <a:off x="12212823" y="4889781"/>
            <a:ext cx="0" cy="5856651"/>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30" name="円/楕円 29"/>
          <p:cNvSpPr/>
          <p:nvPr userDrawn="1"/>
        </p:nvSpPr>
        <p:spPr>
          <a:xfrm>
            <a:off x="8013086" y="5177813"/>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1" name="図プレースホルダー 5"/>
          <p:cNvSpPr>
            <a:spLocks noGrp="1"/>
          </p:cNvSpPr>
          <p:nvPr>
            <p:ph type="pic" sz="quarter" idx="47" hasCustomPrompt="1"/>
          </p:nvPr>
        </p:nvSpPr>
        <p:spPr>
          <a:xfrm>
            <a:off x="8447306" y="5585860"/>
            <a:ext cx="839947" cy="840093"/>
          </a:xfrm>
        </p:spPr>
        <p:txBody>
          <a:bodyPr>
            <a:normAutofit/>
          </a:bodyPr>
          <a:lstStyle>
            <a:lvl1pPr>
              <a:defRPr sz="1466"/>
            </a:lvl1pPr>
          </a:lstStyle>
          <a:p>
            <a:r>
              <a:rPr lang="en-US" dirty="0"/>
              <a:t>ICON</a:t>
            </a:r>
          </a:p>
        </p:txBody>
      </p:sp>
      <p:sp>
        <p:nvSpPr>
          <p:cNvPr id="35" name="円/楕円 34"/>
          <p:cNvSpPr/>
          <p:nvPr userDrawn="1"/>
        </p:nvSpPr>
        <p:spPr>
          <a:xfrm>
            <a:off x="8013086" y="8778213"/>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6" name="図プレースホルダー 5"/>
          <p:cNvSpPr>
            <a:spLocks noGrp="1"/>
          </p:cNvSpPr>
          <p:nvPr>
            <p:ph type="pic" sz="quarter" idx="48" hasCustomPrompt="1"/>
          </p:nvPr>
        </p:nvSpPr>
        <p:spPr>
          <a:xfrm>
            <a:off x="8447306" y="9186260"/>
            <a:ext cx="839947" cy="840093"/>
          </a:xfrm>
        </p:spPr>
        <p:txBody>
          <a:bodyPr>
            <a:normAutofit/>
          </a:bodyPr>
          <a:lstStyle>
            <a:lvl1pPr>
              <a:defRPr sz="1466"/>
            </a:lvl1pPr>
          </a:lstStyle>
          <a:p>
            <a:r>
              <a:rPr lang="en-US" dirty="0"/>
              <a:t>ICON</a:t>
            </a:r>
          </a:p>
        </p:txBody>
      </p:sp>
      <p:sp>
        <p:nvSpPr>
          <p:cNvPr id="37" name="円/楕円 36"/>
          <p:cNvSpPr/>
          <p:nvPr userDrawn="1"/>
        </p:nvSpPr>
        <p:spPr>
          <a:xfrm>
            <a:off x="14780662" y="5194352"/>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38" name="図プレースホルダー 5"/>
          <p:cNvSpPr>
            <a:spLocks noGrp="1"/>
          </p:cNvSpPr>
          <p:nvPr>
            <p:ph type="pic" sz="quarter" idx="49" hasCustomPrompt="1"/>
          </p:nvPr>
        </p:nvSpPr>
        <p:spPr>
          <a:xfrm>
            <a:off x="15214883" y="5602399"/>
            <a:ext cx="839947" cy="840093"/>
          </a:xfrm>
        </p:spPr>
        <p:txBody>
          <a:bodyPr>
            <a:normAutofit/>
          </a:bodyPr>
          <a:lstStyle>
            <a:lvl1pPr>
              <a:defRPr sz="1466"/>
            </a:lvl1pPr>
          </a:lstStyle>
          <a:p>
            <a:r>
              <a:rPr lang="en-US" dirty="0"/>
              <a:t>ICON</a:t>
            </a:r>
          </a:p>
        </p:txBody>
      </p:sp>
      <p:sp>
        <p:nvSpPr>
          <p:cNvPr id="39" name="円/楕円 38"/>
          <p:cNvSpPr/>
          <p:nvPr userDrawn="1"/>
        </p:nvSpPr>
        <p:spPr>
          <a:xfrm>
            <a:off x="14780662" y="8794752"/>
            <a:ext cx="1679895" cy="168018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40" name="図プレースホルダー 5"/>
          <p:cNvSpPr>
            <a:spLocks noGrp="1"/>
          </p:cNvSpPr>
          <p:nvPr>
            <p:ph type="pic" sz="quarter" idx="50" hasCustomPrompt="1"/>
          </p:nvPr>
        </p:nvSpPr>
        <p:spPr>
          <a:xfrm>
            <a:off x="15214883" y="9202799"/>
            <a:ext cx="839947" cy="840093"/>
          </a:xfrm>
        </p:spPr>
        <p:txBody>
          <a:bodyPr>
            <a:normAutofit/>
          </a:bodyPr>
          <a:lstStyle>
            <a:lvl1pPr>
              <a:defRPr sz="1466"/>
            </a:lvl1pPr>
          </a:lstStyle>
          <a:p>
            <a:r>
              <a:rPr lang="en-US" dirty="0"/>
              <a:t>ICON</a:t>
            </a:r>
          </a:p>
        </p:txBody>
      </p:sp>
      <p:cxnSp>
        <p:nvCxnSpPr>
          <p:cNvPr id="42" name="直線コネクタ 41"/>
          <p:cNvCxnSpPr/>
          <p:nvPr userDrawn="1"/>
        </p:nvCxnSpPr>
        <p:spPr>
          <a:xfrm>
            <a:off x="9692980" y="6377947"/>
            <a:ext cx="5087682" cy="288032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H="1">
            <a:off x="9692980" y="6377947"/>
            <a:ext cx="5087682" cy="288032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9838029" y="5418898"/>
            <a:ext cx="4798643" cy="479947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4799"/>
          </a:p>
        </p:txBody>
      </p:sp>
      <p:sp>
        <p:nvSpPr>
          <p:cNvPr id="12" name="テキスト プレースホルダー 11"/>
          <p:cNvSpPr>
            <a:spLocks noGrp="1"/>
          </p:cNvSpPr>
          <p:nvPr>
            <p:ph type="body" sz="quarter" idx="33" hasCustomPrompt="1"/>
          </p:nvPr>
        </p:nvSpPr>
        <p:spPr>
          <a:xfrm>
            <a:off x="10028959" y="7051476"/>
            <a:ext cx="4415724" cy="1728192"/>
          </a:xfrm>
        </p:spPr>
        <p:txBody>
          <a:bodyPr anchor="ctr">
            <a:noAutofit/>
          </a:bodyPr>
          <a:lstStyle>
            <a:lvl1pPr algn="ctr">
              <a:lnSpc>
                <a:spcPts val="5999"/>
              </a:lnSpc>
              <a:defRPr sz="6399">
                <a:solidFill>
                  <a:schemeClr val="bg2"/>
                </a:solidFill>
                <a:latin typeface="+mj-lt"/>
              </a:defRPr>
            </a:lvl1pPr>
          </a:lstStyle>
          <a:p>
            <a:pPr lvl="0"/>
            <a:r>
              <a:rPr lang="en-US" altLang="ja-JP" dirty="0"/>
              <a:t>TEXT</a:t>
            </a:r>
            <a:br>
              <a:rPr lang="en-US" altLang="ja-JP" dirty="0"/>
            </a:br>
            <a:r>
              <a:rPr lang="en-US" altLang="ja-JP" dirty="0"/>
              <a:t>TEXT</a:t>
            </a:r>
          </a:p>
        </p:txBody>
      </p:sp>
      <p:sp>
        <p:nvSpPr>
          <p:cNvPr id="54" name="テキスト プレースホルダー 11"/>
          <p:cNvSpPr>
            <a:spLocks noGrp="1"/>
          </p:cNvSpPr>
          <p:nvPr>
            <p:ph type="body" sz="quarter" idx="56" hasCustomPrompt="1"/>
          </p:nvPr>
        </p:nvSpPr>
        <p:spPr>
          <a:xfrm>
            <a:off x="13772725" y="3017574"/>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57" hasCustomPrompt="1"/>
          </p:nvPr>
        </p:nvSpPr>
        <p:spPr>
          <a:xfrm>
            <a:off x="13772725" y="3785659"/>
            <a:ext cx="6575589" cy="1168605"/>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sp>
        <p:nvSpPr>
          <p:cNvPr id="56" name="テキスト プレースホルダー 11"/>
          <p:cNvSpPr>
            <a:spLocks noGrp="1"/>
          </p:cNvSpPr>
          <p:nvPr>
            <p:ph type="body" sz="quarter" idx="58" hasCustomPrompt="1"/>
          </p:nvPr>
        </p:nvSpPr>
        <p:spPr>
          <a:xfrm>
            <a:off x="17132515" y="5025559"/>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57" name="テキスト プレースホルダー 11"/>
          <p:cNvSpPr>
            <a:spLocks noGrp="1"/>
          </p:cNvSpPr>
          <p:nvPr>
            <p:ph type="body" sz="quarter" idx="59" hasCustomPrompt="1"/>
          </p:nvPr>
        </p:nvSpPr>
        <p:spPr>
          <a:xfrm>
            <a:off x="17132515" y="5793644"/>
            <a:ext cx="6575589" cy="1168605"/>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60" hasCustomPrompt="1"/>
          </p:nvPr>
        </p:nvSpPr>
        <p:spPr>
          <a:xfrm>
            <a:off x="17132515" y="8682203"/>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59" name="テキスト プレースホルダー 11"/>
          <p:cNvSpPr>
            <a:spLocks noGrp="1"/>
          </p:cNvSpPr>
          <p:nvPr>
            <p:ph type="body" sz="quarter" idx="61" hasCustomPrompt="1"/>
          </p:nvPr>
        </p:nvSpPr>
        <p:spPr>
          <a:xfrm>
            <a:off x="17132515" y="9450288"/>
            <a:ext cx="6575589" cy="1168605"/>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62" hasCustomPrompt="1"/>
          </p:nvPr>
        </p:nvSpPr>
        <p:spPr>
          <a:xfrm>
            <a:off x="861533" y="5025559"/>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63" hasCustomPrompt="1"/>
          </p:nvPr>
        </p:nvSpPr>
        <p:spPr>
          <a:xfrm>
            <a:off x="861533" y="5793644"/>
            <a:ext cx="6575589" cy="1168605"/>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64" hasCustomPrompt="1"/>
          </p:nvPr>
        </p:nvSpPr>
        <p:spPr>
          <a:xfrm>
            <a:off x="861533" y="8089662"/>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63" name="テキスト プレースホルダー 11"/>
          <p:cNvSpPr>
            <a:spLocks noGrp="1"/>
          </p:cNvSpPr>
          <p:nvPr>
            <p:ph type="body" sz="quarter" idx="65" hasCustomPrompt="1"/>
          </p:nvPr>
        </p:nvSpPr>
        <p:spPr>
          <a:xfrm>
            <a:off x="861533" y="8857747"/>
            <a:ext cx="6575589" cy="1168605"/>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66" hasCustomPrompt="1"/>
          </p:nvPr>
        </p:nvSpPr>
        <p:spPr>
          <a:xfrm>
            <a:off x="4317317" y="10678876"/>
            <a:ext cx="6575589" cy="863533"/>
          </a:xfrm>
        </p:spPr>
        <p:txBody>
          <a:bodyPr anchor="ctr">
            <a:noAutofit/>
          </a:bodyPr>
          <a:lstStyle>
            <a:lvl1pPr algn="l">
              <a:defRPr sz="4799">
                <a:solidFill>
                  <a:schemeClr val="accent1"/>
                </a:solidFill>
                <a:latin typeface="Bebas Neue Regular" pitchFamily="50" charset="0"/>
              </a:defRPr>
            </a:lvl1pPr>
          </a:lstStyle>
          <a:p>
            <a:pPr lvl="0"/>
            <a:r>
              <a:rPr lang="en-US" altLang="ja-JP" dirty="0"/>
              <a:t>Text Here</a:t>
            </a:r>
            <a:endParaRPr lang="en-US" dirty="0"/>
          </a:p>
        </p:txBody>
      </p:sp>
      <p:sp>
        <p:nvSpPr>
          <p:cNvPr id="65" name="テキスト プレースホルダー 11"/>
          <p:cNvSpPr>
            <a:spLocks noGrp="1"/>
          </p:cNvSpPr>
          <p:nvPr>
            <p:ph type="body" sz="quarter" idx="67" hasCustomPrompt="1"/>
          </p:nvPr>
        </p:nvSpPr>
        <p:spPr>
          <a:xfrm>
            <a:off x="4317317" y="11446962"/>
            <a:ext cx="6575589" cy="1168605"/>
          </a:xfrm>
        </p:spPr>
        <p:txBody>
          <a:bodyPr anchor="t">
            <a:noAutofit/>
          </a:bodyPr>
          <a:lstStyle>
            <a:lvl1pPr algn="l">
              <a:defRPr sz="2666">
                <a:solidFill>
                  <a:schemeClr val="bg1"/>
                </a:solidFill>
                <a:latin typeface="+mn-lt"/>
              </a:defRPr>
            </a:lvl1pPr>
          </a:lstStyle>
          <a:p>
            <a:pPr lvl="0"/>
            <a:r>
              <a:rPr lang="en-US" altLang="ja-JP" dirty="0"/>
              <a:t>Text Here</a:t>
            </a:r>
            <a:endParaRPr lang="en-US" dirty="0"/>
          </a:p>
        </p:txBody>
      </p:sp>
      <p:cxnSp>
        <p:nvCxnSpPr>
          <p:cNvPr id="67" name="直線コネクタ 66"/>
          <p:cNvCxnSpPr>
            <a:stCxn id="14" idx="6"/>
            <a:endCxn id="54" idx="1"/>
          </p:cNvCxnSpPr>
          <p:nvPr userDrawn="1"/>
        </p:nvCxnSpPr>
        <p:spPr>
          <a:xfrm flipV="1">
            <a:off x="13052770" y="3449341"/>
            <a:ext cx="719955" cy="600348"/>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8" name="直線コネクタ 66"/>
          <p:cNvCxnSpPr>
            <a:stCxn id="37" idx="6"/>
            <a:endCxn id="56" idx="1"/>
          </p:cNvCxnSpPr>
          <p:nvPr userDrawn="1"/>
        </p:nvCxnSpPr>
        <p:spPr>
          <a:xfrm flipV="1">
            <a:off x="16460557" y="5457325"/>
            <a:ext cx="671958" cy="57712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1" name="直線コネクタ 66"/>
          <p:cNvCxnSpPr>
            <a:stCxn id="30" idx="0"/>
            <a:endCxn id="60" idx="1"/>
          </p:cNvCxnSpPr>
          <p:nvPr userDrawn="1"/>
        </p:nvCxnSpPr>
        <p:spPr>
          <a:xfrm rot="16200000" flipH="1" flipV="1">
            <a:off x="4717527" y="1321819"/>
            <a:ext cx="279512" cy="7991500"/>
          </a:xfrm>
          <a:prstGeom prst="bentConnector4">
            <a:avLst>
              <a:gd name="adj1" fmla="val -163519"/>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4" name="直線コネクタ 66"/>
          <p:cNvCxnSpPr>
            <a:stCxn id="39" idx="6"/>
            <a:endCxn id="58" idx="1"/>
          </p:cNvCxnSpPr>
          <p:nvPr userDrawn="1"/>
        </p:nvCxnSpPr>
        <p:spPr>
          <a:xfrm flipV="1">
            <a:off x="16460557" y="9113970"/>
            <a:ext cx="671958" cy="520876"/>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直線コネクタ 66"/>
          <p:cNvCxnSpPr>
            <a:stCxn id="35" idx="0"/>
            <a:endCxn id="62" idx="1"/>
          </p:cNvCxnSpPr>
          <p:nvPr userDrawn="1"/>
        </p:nvCxnSpPr>
        <p:spPr>
          <a:xfrm rot="16200000" flipV="1">
            <a:off x="4728892" y="4654071"/>
            <a:ext cx="256785" cy="7991500"/>
          </a:xfrm>
          <a:prstGeom prst="bentConnector4">
            <a:avLst>
              <a:gd name="adj1" fmla="val 386841"/>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66"/>
          <p:cNvCxnSpPr>
            <a:stCxn id="16" idx="1"/>
            <a:endCxn id="64" idx="1"/>
          </p:cNvCxnSpPr>
          <p:nvPr userDrawn="1"/>
        </p:nvCxnSpPr>
        <p:spPr>
          <a:xfrm rot="16200000" flipH="1" flipV="1">
            <a:off x="7909028" y="7400779"/>
            <a:ext cx="118153" cy="7301573"/>
          </a:xfrm>
          <a:prstGeom prst="bentConnector4">
            <a:avLst>
              <a:gd name="adj1" fmla="val -292087"/>
              <a:gd name="adj2" fmla="val 104174"/>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5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 calcmode="lin" valueType="num">
                                      <p:cBhvr>
                                        <p:cTn id="30" dur="300" fill="hold"/>
                                        <p:tgtEl>
                                          <p:spTgt spid="14"/>
                                        </p:tgtEl>
                                        <p:attrNameLst>
                                          <p:attrName>style.rotation</p:attrName>
                                        </p:attrNameLst>
                                      </p:cBhvr>
                                      <p:tavLst>
                                        <p:tav tm="0">
                                          <p:val>
                                            <p:fltVal val="360"/>
                                          </p:val>
                                        </p:tav>
                                        <p:tav tm="100000">
                                          <p:val>
                                            <p:fltVal val="0"/>
                                          </p:val>
                                        </p:tav>
                                      </p:tavLst>
                                    </p:anim>
                                    <p:animEffect transition="in" filter="fade">
                                      <p:cBhvr>
                                        <p:cTn id="31" dur="300"/>
                                        <p:tgtEl>
                                          <p:spTgt spid="1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 calcmode="lin" valueType="num">
                                      <p:cBhvr>
                                        <p:cTn id="42" dur="300" fill="hold"/>
                                        <p:tgtEl>
                                          <p:spTgt spid="16"/>
                                        </p:tgtEl>
                                        <p:attrNameLst>
                                          <p:attrName>style.rotation</p:attrName>
                                        </p:attrNameLst>
                                      </p:cBhvr>
                                      <p:tavLst>
                                        <p:tav tm="0">
                                          <p:val>
                                            <p:fltVal val="360"/>
                                          </p:val>
                                        </p:tav>
                                        <p:tav tm="100000">
                                          <p:val>
                                            <p:fltVal val="0"/>
                                          </p:val>
                                        </p:tav>
                                      </p:tavLst>
                                    </p:anim>
                                    <p:animEffect transition="in" filter="fade">
                                      <p:cBhvr>
                                        <p:cTn id="43" dur="300"/>
                                        <p:tgtEl>
                                          <p:spTgt spid="1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 calcmode="lin" valueType="num">
                                      <p:cBhvr>
                                        <p:cTn id="48" dur="500" fill="hold"/>
                                        <p:tgtEl>
                                          <p:spTgt spid="31"/>
                                        </p:tgtEl>
                                        <p:attrNameLst>
                                          <p:attrName>style.rotation</p:attrName>
                                        </p:attrNameLst>
                                      </p:cBhvr>
                                      <p:tavLst>
                                        <p:tav tm="0">
                                          <p:val>
                                            <p:fltVal val="360"/>
                                          </p:val>
                                        </p:tav>
                                        <p:tav tm="100000">
                                          <p:val>
                                            <p:fltVal val="0"/>
                                          </p:val>
                                        </p:tav>
                                      </p:tavLst>
                                    </p:anim>
                                    <p:animEffect transition="in" filter="fade">
                                      <p:cBhvr>
                                        <p:cTn id="49" dur="50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300" fill="hold"/>
                                        <p:tgtEl>
                                          <p:spTgt spid="30"/>
                                        </p:tgtEl>
                                        <p:attrNameLst>
                                          <p:attrName>ppt_w</p:attrName>
                                        </p:attrNameLst>
                                      </p:cBhvr>
                                      <p:tavLst>
                                        <p:tav tm="0">
                                          <p:val>
                                            <p:fltVal val="0"/>
                                          </p:val>
                                        </p:tav>
                                        <p:tav tm="100000">
                                          <p:val>
                                            <p:strVal val="#ppt_w"/>
                                          </p:val>
                                        </p:tav>
                                      </p:tavLst>
                                    </p:anim>
                                    <p:anim calcmode="lin" valueType="num">
                                      <p:cBhvr>
                                        <p:cTn id="53" dur="300" fill="hold"/>
                                        <p:tgtEl>
                                          <p:spTgt spid="30"/>
                                        </p:tgtEl>
                                        <p:attrNameLst>
                                          <p:attrName>ppt_h</p:attrName>
                                        </p:attrNameLst>
                                      </p:cBhvr>
                                      <p:tavLst>
                                        <p:tav tm="0">
                                          <p:val>
                                            <p:fltVal val="0"/>
                                          </p:val>
                                        </p:tav>
                                        <p:tav tm="100000">
                                          <p:val>
                                            <p:strVal val="#ppt_h"/>
                                          </p:val>
                                        </p:tav>
                                      </p:tavLst>
                                    </p:anim>
                                    <p:anim calcmode="lin" valueType="num">
                                      <p:cBhvr>
                                        <p:cTn id="54" dur="300" fill="hold"/>
                                        <p:tgtEl>
                                          <p:spTgt spid="30"/>
                                        </p:tgtEl>
                                        <p:attrNameLst>
                                          <p:attrName>style.rotation</p:attrName>
                                        </p:attrNameLst>
                                      </p:cBhvr>
                                      <p:tavLst>
                                        <p:tav tm="0">
                                          <p:val>
                                            <p:fltVal val="360"/>
                                          </p:val>
                                        </p:tav>
                                        <p:tav tm="100000">
                                          <p:val>
                                            <p:fltVal val="0"/>
                                          </p:val>
                                        </p:tav>
                                      </p:tavLst>
                                    </p:anim>
                                    <p:animEffect transition="in" filter="fade">
                                      <p:cBhvr>
                                        <p:cTn id="55" dur="300"/>
                                        <p:tgtEl>
                                          <p:spTgt spid="30"/>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360"/>
                                          </p:val>
                                        </p:tav>
                                        <p:tav tm="100000">
                                          <p:val>
                                            <p:fltVal val="0"/>
                                          </p:val>
                                        </p:tav>
                                      </p:tavLst>
                                    </p:anim>
                                    <p:animEffect transition="in" filter="fade">
                                      <p:cBhvr>
                                        <p:cTn id="61" dur="500"/>
                                        <p:tgtEl>
                                          <p:spTgt spid="36"/>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300" fill="hold"/>
                                        <p:tgtEl>
                                          <p:spTgt spid="35"/>
                                        </p:tgtEl>
                                        <p:attrNameLst>
                                          <p:attrName>ppt_w</p:attrName>
                                        </p:attrNameLst>
                                      </p:cBhvr>
                                      <p:tavLst>
                                        <p:tav tm="0">
                                          <p:val>
                                            <p:fltVal val="0"/>
                                          </p:val>
                                        </p:tav>
                                        <p:tav tm="100000">
                                          <p:val>
                                            <p:strVal val="#ppt_w"/>
                                          </p:val>
                                        </p:tav>
                                      </p:tavLst>
                                    </p:anim>
                                    <p:anim calcmode="lin" valueType="num">
                                      <p:cBhvr>
                                        <p:cTn id="65" dur="300" fill="hold"/>
                                        <p:tgtEl>
                                          <p:spTgt spid="35"/>
                                        </p:tgtEl>
                                        <p:attrNameLst>
                                          <p:attrName>ppt_h</p:attrName>
                                        </p:attrNameLst>
                                      </p:cBhvr>
                                      <p:tavLst>
                                        <p:tav tm="0">
                                          <p:val>
                                            <p:fltVal val="0"/>
                                          </p:val>
                                        </p:tav>
                                        <p:tav tm="100000">
                                          <p:val>
                                            <p:strVal val="#ppt_h"/>
                                          </p:val>
                                        </p:tav>
                                      </p:tavLst>
                                    </p:anim>
                                    <p:anim calcmode="lin" valueType="num">
                                      <p:cBhvr>
                                        <p:cTn id="66" dur="300" fill="hold"/>
                                        <p:tgtEl>
                                          <p:spTgt spid="35"/>
                                        </p:tgtEl>
                                        <p:attrNameLst>
                                          <p:attrName>style.rotation</p:attrName>
                                        </p:attrNameLst>
                                      </p:cBhvr>
                                      <p:tavLst>
                                        <p:tav tm="0">
                                          <p:val>
                                            <p:fltVal val="360"/>
                                          </p:val>
                                        </p:tav>
                                        <p:tav tm="100000">
                                          <p:val>
                                            <p:fltVal val="0"/>
                                          </p:val>
                                        </p:tav>
                                      </p:tavLst>
                                    </p:anim>
                                    <p:animEffect transition="in" filter="fade">
                                      <p:cBhvr>
                                        <p:cTn id="67" dur="300"/>
                                        <p:tgtEl>
                                          <p:spTgt spid="35"/>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300" fill="hold"/>
                                        <p:tgtEl>
                                          <p:spTgt spid="37"/>
                                        </p:tgtEl>
                                        <p:attrNameLst>
                                          <p:attrName>ppt_w</p:attrName>
                                        </p:attrNameLst>
                                      </p:cBhvr>
                                      <p:tavLst>
                                        <p:tav tm="0">
                                          <p:val>
                                            <p:fltVal val="0"/>
                                          </p:val>
                                        </p:tav>
                                        <p:tav tm="100000">
                                          <p:val>
                                            <p:strVal val="#ppt_w"/>
                                          </p:val>
                                        </p:tav>
                                      </p:tavLst>
                                    </p:anim>
                                    <p:anim calcmode="lin" valueType="num">
                                      <p:cBhvr>
                                        <p:cTn id="77" dur="300" fill="hold"/>
                                        <p:tgtEl>
                                          <p:spTgt spid="37"/>
                                        </p:tgtEl>
                                        <p:attrNameLst>
                                          <p:attrName>ppt_h</p:attrName>
                                        </p:attrNameLst>
                                      </p:cBhvr>
                                      <p:tavLst>
                                        <p:tav tm="0">
                                          <p:val>
                                            <p:fltVal val="0"/>
                                          </p:val>
                                        </p:tav>
                                        <p:tav tm="100000">
                                          <p:val>
                                            <p:strVal val="#ppt_h"/>
                                          </p:val>
                                        </p:tav>
                                      </p:tavLst>
                                    </p:anim>
                                    <p:anim calcmode="lin" valueType="num">
                                      <p:cBhvr>
                                        <p:cTn id="78" dur="300" fill="hold"/>
                                        <p:tgtEl>
                                          <p:spTgt spid="37"/>
                                        </p:tgtEl>
                                        <p:attrNameLst>
                                          <p:attrName>style.rotation</p:attrName>
                                        </p:attrNameLst>
                                      </p:cBhvr>
                                      <p:tavLst>
                                        <p:tav tm="0">
                                          <p:val>
                                            <p:fltVal val="360"/>
                                          </p:val>
                                        </p:tav>
                                        <p:tav tm="100000">
                                          <p:val>
                                            <p:fltVal val="0"/>
                                          </p:val>
                                        </p:tav>
                                      </p:tavLst>
                                    </p:anim>
                                    <p:animEffect transition="in" filter="fade">
                                      <p:cBhvr>
                                        <p:cTn id="79" dur="300"/>
                                        <p:tgtEl>
                                          <p:spTgt spid="37"/>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 calcmode="lin" valueType="num">
                                      <p:cBhvr>
                                        <p:cTn id="84" dur="500" fill="hold"/>
                                        <p:tgtEl>
                                          <p:spTgt spid="40"/>
                                        </p:tgtEl>
                                        <p:attrNameLst>
                                          <p:attrName>style.rotation</p:attrName>
                                        </p:attrNameLst>
                                      </p:cBhvr>
                                      <p:tavLst>
                                        <p:tav tm="0">
                                          <p:val>
                                            <p:fltVal val="360"/>
                                          </p:val>
                                        </p:tav>
                                        <p:tav tm="100000">
                                          <p:val>
                                            <p:fltVal val="0"/>
                                          </p:val>
                                        </p:tav>
                                      </p:tavLst>
                                    </p:anim>
                                    <p:animEffect transition="in" filter="fade">
                                      <p:cBhvr>
                                        <p:cTn id="85" dur="500"/>
                                        <p:tgtEl>
                                          <p:spTgt spid="40"/>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300" fill="hold"/>
                                        <p:tgtEl>
                                          <p:spTgt spid="39"/>
                                        </p:tgtEl>
                                        <p:attrNameLst>
                                          <p:attrName>ppt_w</p:attrName>
                                        </p:attrNameLst>
                                      </p:cBhvr>
                                      <p:tavLst>
                                        <p:tav tm="0">
                                          <p:val>
                                            <p:fltVal val="0"/>
                                          </p:val>
                                        </p:tav>
                                        <p:tav tm="100000">
                                          <p:val>
                                            <p:strVal val="#ppt_w"/>
                                          </p:val>
                                        </p:tav>
                                      </p:tavLst>
                                    </p:anim>
                                    <p:anim calcmode="lin" valueType="num">
                                      <p:cBhvr>
                                        <p:cTn id="89" dur="300" fill="hold"/>
                                        <p:tgtEl>
                                          <p:spTgt spid="39"/>
                                        </p:tgtEl>
                                        <p:attrNameLst>
                                          <p:attrName>ppt_h</p:attrName>
                                        </p:attrNameLst>
                                      </p:cBhvr>
                                      <p:tavLst>
                                        <p:tav tm="0">
                                          <p:val>
                                            <p:fltVal val="0"/>
                                          </p:val>
                                        </p:tav>
                                        <p:tav tm="100000">
                                          <p:val>
                                            <p:strVal val="#ppt_h"/>
                                          </p:val>
                                        </p:tav>
                                      </p:tavLst>
                                    </p:anim>
                                    <p:anim calcmode="lin" valueType="num">
                                      <p:cBhvr>
                                        <p:cTn id="90" dur="300" fill="hold"/>
                                        <p:tgtEl>
                                          <p:spTgt spid="39"/>
                                        </p:tgtEl>
                                        <p:attrNameLst>
                                          <p:attrName>style.rotation</p:attrName>
                                        </p:attrNameLst>
                                      </p:cBhvr>
                                      <p:tavLst>
                                        <p:tav tm="0">
                                          <p:val>
                                            <p:fltVal val="360"/>
                                          </p:val>
                                        </p:tav>
                                        <p:tav tm="100000">
                                          <p:val>
                                            <p:fltVal val="0"/>
                                          </p:val>
                                        </p:tav>
                                      </p:tavLst>
                                    </p:anim>
                                    <p:animEffect transition="in" filter="fade">
                                      <p:cBhvr>
                                        <p:cTn id="91" dur="300"/>
                                        <p:tgtEl>
                                          <p:spTgt spid="3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outHorizontal)">
                                      <p:cBhvr>
                                        <p:cTn id="95" dur="500"/>
                                        <p:tgtEl>
                                          <p:spTgt spid="19"/>
                                        </p:tgtEl>
                                      </p:cBhvr>
                                    </p:animEffect>
                                  </p:childTnLst>
                                </p:cTn>
                              </p:par>
                              <p:par>
                                <p:cTn id="96" presetID="16" presetClass="entr" presetSubtype="37"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outVertical)">
                                      <p:cBhvr>
                                        <p:cTn id="98" dur="500"/>
                                        <p:tgtEl>
                                          <p:spTgt spid="46"/>
                                        </p:tgtEl>
                                      </p:cBhvr>
                                    </p:animEffect>
                                  </p:childTnLst>
                                </p:cTn>
                              </p:par>
                              <p:par>
                                <p:cTn id="99" presetID="16" presetClass="entr" presetSubtype="37"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arn(outVertical)">
                                      <p:cBhvr>
                                        <p:cTn id="101" dur="500"/>
                                        <p:tgtEl>
                                          <p:spTgt spid="42"/>
                                        </p:tgtEl>
                                      </p:cBhvr>
                                    </p:animEffect>
                                  </p:childTnLst>
                                </p:cTn>
                              </p:par>
                            </p:childTnLst>
                          </p:cTn>
                        </p:par>
                        <p:par>
                          <p:cTn id="102" fill="hold">
                            <p:stCondLst>
                              <p:cond delay="2000"/>
                            </p:stCondLst>
                            <p:childTnLst>
                              <p:par>
                                <p:cTn id="103" presetID="22" presetClass="entr" presetSubtype="8" fill="hold" nodeType="afterEffect">
                                  <p:stCondLst>
                                    <p:cond delay="250"/>
                                  </p:stCondLst>
                                  <p:childTnLst>
                                    <p:set>
                                      <p:cBhvr>
                                        <p:cTn id="104" dur="1" fill="hold">
                                          <p:stCondLst>
                                            <p:cond delay="0"/>
                                          </p:stCondLst>
                                        </p:cTn>
                                        <p:tgtEl>
                                          <p:spTgt spid="67"/>
                                        </p:tgtEl>
                                        <p:attrNameLst>
                                          <p:attrName>style.visibility</p:attrName>
                                        </p:attrNameLst>
                                      </p:cBhvr>
                                      <p:to>
                                        <p:strVal val="visible"/>
                                      </p:to>
                                    </p:set>
                                    <p:animEffect transition="in" filter="wipe(left)">
                                      <p:cBhvr>
                                        <p:cTn id="105" dur="500"/>
                                        <p:tgtEl>
                                          <p:spTgt spid="67"/>
                                        </p:tgtEl>
                                      </p:cBhvr>
                                    </p:animEffect>
                                  </p:childTnLst>
                                </p:cTn>
                              </p:par>
                            </p:childTnLst>
                          </p:cTn>
                        </p:par>
                        <p:par>
                          <p:cTn id="106" fill="hold">
                            <p:stCondLst>
                              <p:cond delay="2750"/>
                            </p:stCondLst>
                            <p:childTnLst>
                              <p:par>
                                <p:cTn id="107" presetID="10" presetClass="entr" presetSubtype="0" fill="hold" grpId="0" nodeType="afterEffect">
                                  <p:stCondLst>
                                    <p:cond delay="0"/>
                                  </p:stCondLst>
                                  <p:childTnLst>
                                    <p:set>
                                      <p:cBhvr>
                                        <p:cTn id="108" dur="1" fill="hold">
                                          <p:stCondLst>
                                            <p:cond delay="0"/>
                                          </p:stCondLst>
                                        </p:cTn>
                                        <p:tgtEl>
                                          <p:spTgt spid="54">
                                            <p:txEl>
                                              <p:pRg st="0" end="0"/>
                                            </p:txEl>
                                          </p:spTgt>
                                        </p:tgtEl>
                                        <p:attrNameLst>
                                          <p:attrName>style.visibility</p:attrName>
                                        </p:attrNameLst>
                                      </p:cBhvr>
                                      <p:to>
                                        <p:strVal val="visible"/>
                                      </p:to>
                                    </p:set>
                                    <p:animEffect transition="in" filter="fade">
                                      <p:cBhvr>
                                        <p:cTn id="109" dur="500"/>
                                        <p:tgtEl>
                                          <p:spTgt spid="54">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5">
                                            <p:txEl>
                                              <p:pRg st="0" end="0"/>
                                            </p:txEl>
                                          </p:spTgt>
                                        </p:tgtEl>
                                        <p:attrNameLst>
                                          <p:attrName>style.visibility</p:attrName>
                                        </p:attrNameLst>
                                      </p:cBhvr>
                                      <p:to>
                                        <p:strVal val="visible"/>
                                      </p:to>
                                    </p:set>
                                    <p:animEffect transition="in" filter="fade">
                                      <p:cBhvr>
                                        <p:cTn id="112" dur="500"/>
                                        <p:tgtEl>
                                          <p:spTgt spid="55">
                                            <p:txEl>
                                              <p:pRg st="0" end="0"/>
                                            </p:txEl>
                                          </p:spTgt>
                                        </p:tgtEl>
                                      </p:cBhvr>
                                    </p:animEffect>
                                  </p:childTnLst>
                                </p:cTn>
                              </p:par>
                            </p:childTnLst>
                          </p:cTn>
                        </p:par>
                        <p:par>
                          <p:cTn id="113" fill="hold">
                            <p:stCondLst>
                              <p:cond delay="3250"/>
                            </p:stCondLst>
                            <p:childTnLst>
                              <p:par>
                                <p:cTn id="114" presetID="22" presetClass="entr" presetSubtype="8" fill="hold" nodeType="afterEffect">
                                  <p:stCondLst>
                                    <p:cond delay="25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fade">
                                      <p:cBhvr>
                                        <p:cTn id="120" dur="500"/>
                                        <p:tgtEl>
                                          <p:spTgt spid="56">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
                                            <p:txEl>
                                              <p:pRg st="0" end="0"/>
                                            </p:txEl>
                                          </p:spTgt>
                                        </p:tgtEl>
                                        <p:attrNameLst>
                                          <p:attrName>style.visibility</p:attrName>
                                        </p:attrNameLst>
                                      </p:cBhvr>
                                      <p:to>
                                        <p:strVal val="visible"/>
                                      </p:to>
                                    </p:set>
                                    <p:animEffect transition="in" filter="fade">
                                      <p:cBhvr>
                                        <p:cTn id="123" dur="500"/>
                                        <p:tgtEl>
                                          <p:spTgt spid="57">
                                            <p:txEl>
                                              <p:pRg st="0" end="0"/>
                                            </p:txEl>
                                          </p:spTgt>
                                        </p:tgtEl>
                                      </p:cBhvr>
                                    </p:animEffect>
                                  </p:childTnLst>
                                </p:cTn>
                              </p:par>
                            </p:childTnLst>
                          </p:cTn>
                        </p:par>
                        <p:par>
                          <p:cTn id="124" fill="hold">
                            <p:stCondLst>
                              <p:cond delay="4500"/>
                            </p:stCondLst>
                            <p:childTnLst>
                              <p:par>
                                <p:cTn id="125" presetID="22" presetClass="entr" presetSubtype="8" fill="hold" nodeType="afterEffect">
                                  <p:stCondLst>
                                    <p:cond delay="250"/>
                                  </p:stCondLst>
                                  <p:childTnLst>
                                    <p:set>
                                      <p:cBhvr>
                                        <p:cTn id="126" dur="1" fill="hold">
                                          <p:stCondLst>
                                            <p:cond delay="0"/>
                                          </p:stCondLst>
                                        </p:cTn>
                                        <p:tgtEl>
                                          <p:spTgt spid="74"/>
                                        </p:tgtEl>
                                        <p:attrNameLst>
                                          <p:attrName>style.visibility</p:attrName>
                                        </p:attrNameLst>
                                      </p:cBhvr>
                                      <p:to>
                                        <p:strVal val="visible"/>
                                      </p:to>
                                    </p:set>
                                    <p:animEffect transition="in" filter="wipe(left)">
                                      <p:cBhvr>
                                        <p:cTn id="127" dur="500"/>
                                        <p:tgtEl>
                                          <p:spTgt spid="74"/>
                                        </p:tgtEl>
                                      </p:cBhvr>
                                    </p:animEffect>
                                  </p:childTnLst>
                                </p:cTn>
                              </p:par>
                            </p:childTnLst>
                          </p:cTn>
                        </p:par>
                        <p:par>
                          <p:cTn id="128" fill="hold">
                            <p:stCondLst>
                              <p:cond delay="5250"/>
                            </p:stCondLst>
                            <p:childTnLst>
                              <p:par>
                                <p:cTn id="129" presetID="10" presetClass="entr" presetSubtype="0" fill="hold" grpId="0" nodeType="afterEffect">
                                  <p:stCondLst>
                                    <p:cond delay="0"/>
                                  </p:stCondLst>
                                  <p:childTnLst>
                                    <p:set>
                                      <p:cBhvr>
                                        <p:cTn id="130" dur="1" fill="hold">
                                          <p:stCondLst>
                                            <p:cond delay="0"/>
                                          </p:stCondLst>
                                        </p:cTn>
                                        <p:tgtEl>
                                          <p:spTgt spid="58">
                                            <p:txEl>
                                              <p:pRg st="0" end="0"/>
                                            </p:txEl>
                                          </p:spTgt>
                                        </p:tgtEl>
                                        <p:attrNameLst>
                                          <p:attrName>style.visibility</p:attrName>
                                        </p:attrNameLst>
                                      </p:cBhvr>
                                      <p:to>
                                        <p:strVal val="visible"/>
                                      </p:to>
                                    </p:set>
                                    <p:animEffect transition="in" filter="fade">
                                      <p:cBhvr>
                                        <p:cTn id="131" dur="500"/>
                                        <p:tgtEl>
                                          <p:spTgt spid="58">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9">
                                            <p:txEl>
                                              <p:pRg st="0" end="0"/>
                                            </p:txEl>
                                          </p:spTgt>
                                        </p:tgtEl>
                                        <p:attrNameLst>
                                          <p:attrName>style.visibility</p:attrName>
                                        </p:attrNameLst>
                                      </p:cBhvr>
                                      <p:to>
                                        <p:strVal val="visible"/>
                                      </p:to>
                                    </p:set>
                                    <p:animEffect transition="in" filter="fade">
                                      <p:cBhvr>
                                        <p:cTn id="134" dur="500"/>
                                        <p:tgtEl>
                                          <p:spTgt spid="59">
                                            <p:txEl>
                                              <p:pRg st="0" end="0"/>
                                            </p:txEl>
                                          </p:spTgt>
                                        </p:tgtEl>
                                      </p:cBhvr>
                                    </p:animEffect>
                                  </p:childTnLst>
                                </p:cTn>
                              </p:par>
                            </p:childTnLst>
                          </p:cTn>
                        </p:par>
                        <p:par>
                          <p:cTn id="135" fill="hold">
                            <p:stCondLst>
                              <p:cond delay="5750"/>
                            </p:stCondLst>
                            <p:childTnLst>
                              <p:par>
                                <p:cTn id="136" presetID="22" presetClass="entr" presetSubtype="2" fill="hold" nodeType="afterEffect">
                                  <p:stCondLst>
                                    <p:cond delay="25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500"/>
                            </p:stCondLst>
                            <p:childTnLst>
                              <p:par>
                                <p:cTn id="140" presetID="10" presetClass="entr" presetSubtype="0" fill="hold" grpId="0" nodeType="afterEffect">
                                  <p:stCondLst>
                                    <p:cond delay="0"/>
                                  </p:stCondLst>
                                  <p:childTnLst>
                                    <p:set>
                                      <p:cBhvr>
                                        <p:cTn id="141" dur="1" fill="hold">
                                          <p:stCondLst>
                                            <p:cond delay="0"/>
                                          </p:stCondLst>
                                        </p:cTn>
                                        <p:tgtEl>
                                          <p:spTgt spid="60">
                                            <p:txEl>
                                              <p:pRg st="0" end="0"/>
                                            </p:txEl>
                                          </p:spTgt>
                                        </p:tgtEl>
                                        <p:attrNameLst>
                                          <p:attrName>style.visibility</p:attrName>
                                        </p:attrNameLst>
                                      </p:cBhvr>
                                      <p:to>
                                        <p:strVal val="visible"/>
                                      </p:to>
                                    </p:set>
                                    <p:animEffect transition="in" filter="fade">
                                      <p:cBhvr>
                                        <p:cTn id="142" dur="500"/>
                                        <p:tgtEl>
                                          <p:spTgt spid="60">
                                            <p:txEl>
                                              <p:pRg st="0" end="0"/>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1">
                                            <p:txEl>
                                              <p:pRg st="0" end="0"/>
                                            </p:txEl>
                                          </p:spTgt>
                                        </p:tgtEl>
                                        <p:attrNameLst>
                                          <p:attrName>style.visibility</p:attrName>
                                        </p:attrNameLst>
                                      </p:cBhvr>
                                      <p:to>
                                        <p:strVal val="visible"/>
                                      </p:to>
                                    </p:set>
                                    <p:animEffect transition="in" filter="fade">
                                      <p:cBhvr>
                                        <p:cTn id="145" dur="500"/>
                                        <p:tgtEl>
                                          <p:spTgt spid="61">
                                            <p:txEl>
                                              <p:pRg st="0" end="0"/>
                                            </p:txEl>
                                          </p:spTgt>
                                        </p:tgtEl>
                                      </p:cBhvr>
                                    </p:animEffect>
                                  </p:childTnLst>
                                </p:cTn>
                              </p:par>
                            </p:childTnLst>
                          </p:cTn>
                        </p:par>
                        <p:par>
                          <p:cTn id="146" fill="hold">
                            <p:stCondLst>
                              <p:cond delay="7000"/>
                            </p:stCondLst>
                            <p:childTnLst>
                              <p:par>
                                <p:cTn id="147" presetID="22" presetClass="entr" presetSubtype="2" fill="hold" nodeType="afterEffect">
                                  <p:stCondLst>
                                    <p:cond delay="250"/>
                                  </p:stCondLst>
                                  <p:childTnLst>
                                    <p:set>
                                      <p:cBhvr>
                                        <p:cTn id="148" dur="1" fill="hold">
                                          <p:stCondLst>
                                            <p:cond delay="0"/>
                                          </p:stCondLst>
                                        </p:cTn>
                                        <p:tgtEl>
                                          <p:spTgt spid="77"/>
                                        </p:tgtEl>
                                        <p:attrNameLst>
                                          <p:attrName>style.visibility</p:attrName>
                                        </p:attrNameLst>
                                      </p:cBhvr>
                                      <p:to>
                                        <p:strVal val="visible"/>
                                      </p:to>
                                    </p:set>
                                    <p:animEffect transition="in" filter="wipe(right)">
                                      <p:cBhvr>
                                        <p:cTn id="149" dur="500"/>
                                        <p:tgtEl>
                                          <p:spTgt spid="77"/>
                                        </p:tgtEl>
                                      </p:cBhvr>
                                    </p:animEffect>
                                  </p:childTnLst>
                                </p:cTn>
                              </p:par>
                            </p:childTnLst>
                          </p:cTn>
                        </p:par>
                        <p:par>
                          <p:cTn id="150" fill="hold">
                            <p:stCondLst>
                              <p:cond delay="7750"/>
                            </p:stCondLst>
                            <p:childTnLst>
                              <p:par>
                                <p:cTn id="151" presetID="10" presetClass="entr" presetSubtype="0" fill="hold" grpId="0" nodeType="afterEffect">
                                  <p:stCondLst>
                                    <p:cond delay="0"/>
                                  </p:stCondLst>
                                  <p:childTnLst>
                                    <p:set>
                                      <p:cBhvr>
                                        <p:cTn id="152" dur="1" fill="hold">
                                          <p:stCondLst>
                                            <p:cond delay="0"/>
                                          </p:stCondLst>
                                        </p:cTn>
                                        <p:tgtEl>
                                          <p:spTgt spid="62">
                                            <p:txEl>
                                              <p:pRg st="0" end="0"/>
                                            </p:txEl>
                                          </p:spTgt>
                                        </p:tgtEl>
                                        <p:attrNameLst>
                                          <p:attrName>style.visibility</p:attrName>
                                        </p:attrNameLst>
                                      </p:cBhvr>
                                      <p:to>
                                        <p:strVal val="visible"/>
                                      </p:to>
                                    </p:set>
                                    <p:animEffect transition="in" filter="fade">
                                      <p:cBhvr>
                                        <p:cTn id="153" dur="500"/>
                                        <p:tgtEl>
                                          <p:spTgt spid="62">
                                            <p:txEl>
                                              <p:pRg st="0" end="0"/>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3">
                                            <p:txEl>
                                              <p:pRg st="0" end="0"/>
                                            </p:txEl>
                                          </p:spTgt>
                                        </p:tgtEl>
                                        <p:attrNameLst>
                                          <p:attrName>style.visibility</p:attrName>
                                        </p:attrNameLst>
                                      </p:cBhvr>
                                      <p:to>
                                        <p:strVal val="visible"/>
                                      </p:to>
                                    </p:set>
                                    <p:animEffect transition="in" filter="fade">
                                      <p:cBhvr>
                                        <p:cTn id="156" dur="500"/>
                                        <p:tgtEl>
                                          <p:spTgt spid="63">
                                            <p:txEl>
                                              <p:pRg st="0" end="0"/>
                                            </p:txEl>
                                          </p:spTgt>
                                        </p:tgtEl>
                                      </p:cBhvr>
                                    </p:animEffect>
                                  </p:childTnLst>
                                </p:cTn>
                              </p:par>
                            </p:childTnLst>
                          </p:cTn>
                        </p:par>
                        <p:par>
                          <p:cTn id="157" fill="hold">
                            <p:stCondLst>
                              <p:cond delay="8250"/>
                            </p:stCondLst>
                            <p:childTnLst>
                              <p:par>
                                <p:cTn id="158" presetID="22" presetClass="entr" presetSubtype="2" fill="hold" nodeType="afterEffect">
                                  <p:stCondLst>
                                    <p:cond delay="250"/>
                                  </p:stCondLst>
                                  <p:childTnLst>
                                    <p:set>
                                      <p:cBhvr>
                                        <p:cTn id="159" dur="1" fill="hold">
                                          <p:stCondLst>
                                            <p:cond delay="0"/>
                                          </p:stCondLst>
                                        </p:cTn>
                                        <p:tgtEl>
                                          <p:spTgt spid="80"/>
                                        </p:tgtEl>
                                        <p:attrNameLst>
                                          <p:attrName>style.visibility</p:attrName>
                                        </p:attrNameLst>
                                      </p:cBhvr>
                                      <p:to>
                                        <p:strVal val="visible"/>
                                      </p:to>
                                    </p:set>
                                    <p:animEffect transition="in" filter="wipe(right)">
                                      <p:cBhvr>
                                        <p:cTn id="160" dur="500"/>
                                        <p:tgtEl>
                                          <p:spTgt spid="80"/>
                                        </p:tgtEl>
                                      </p:cBhvr>
                                    </p:animEffect>
                                  </p:childTnLst>
                                </p:cTn>
                              </p:par>
                            </p:childTnLst>
                          </p:cTn>
                        </p:par>
                        <p:par>
                          <p:cTn id="161" fill="hold">
                            <p:stCondLst>
                              <p:cond delay="9000"/>
                            </p:stCondLst>
                            <p:childTnLst>
                              <p:par>
                                <p:cTn id="162" presetID="10" presetClass="entr" presetSubtype="0" fill="hold" grpId="0" nodeType="afterEffect">
                                  <p:stCondLst>
                                    <p:cond delay="0"/>
                                  </p:stCondLst>
                                  <p:childTnLst>
                                    <p:set>
                                      <p:cBhvr>
                                        <p:cTn id="163" dur="1" fill="hold">
                                          <p:stCondLst>
                                            <p:cond delay="0"/>
                                          </p:stCondLst>
                                        </p:cTn>
                                        <p:tgtEl>
                                          <p:spTgt spid="64">
                                            <p:txEl>
                                              <p:pRg st="0" end="0"/>
                                            </p:txEl>
                                          </p:spTgt>
                                        </p:tgtEl>
                                        <p:attrNameLst>
                                          <p:attrName>style.visibility</p:attrName>
                                        </p:attrNameLst>
                                      </p:cBhvr>
                                      <p:to>
                                        <p:strVal val="visible"/>
                                      </p:to>
                                    </p:set>
                                    <p:animEffect transition="in" filter="fade">
                                      <p:cBhvr>
                                        <p:cTn id="164" dur="500"/>
                                        <p:tgtEl>
                                          <p:spTgt spid="64">
                                            <p:txEl>
                                              <p:pRg st="0" end="0"/>
                                            </p:txEl>
                                          </p:spTgt>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5">
                                            <p:txEl>
                                              <p:pRg st="0" end="0"/>
                                            </p:txEl>
                                          </p:spTgt>
                                        </p:tgtEl>
                                        <p:attrNameLst>
                                          <p:attrName>style.visibility</p:attrName>
                                        </p:attrNameLst>
                                      </p:cBhvr>
                                      <p:to>
                                        <p:strVal val="visible"/>
                                      </p:to>
                                    </p:set>
                                    <p:animEffect transition="in" filter="fade">
                                      <p:cBhvr>
                                        <p:cTn id="1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5" grpId="0"/>
      <p:bldP spid="16" grpId="0" animBg="1"/>
      <p:bldP spid="18" grpId="0"/>
      <p:bldP spid="30" grpId="0" animBg="1"/>
      <p:bldP spid="31" grpId="0"/>
      <p:bldP spid="35" grpId="0" animBg="1"/>
      <p:bldP spid="36" grpId="0"/>
      <p:bldP spid="37" grpId="0" animBg="1"/>
      <p:bldP spid="38" grpId="0"/>
      <p:bldP spid="39" grpId="0" animBg="1"/>
      <p:bldP spid="40" grpId="0"/>
      <p:bldP spid="10"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2" name="環状矢印 11"/>
          <p:cNvSpPr/>
          <p:nvPr userDrawn="1"/>
        </p:nvSpPr>
        <p:spPr>
          <a:xfrm>
            <a:off x="8180122" y="3762256"/>
            <a:ext cx="7871508" cy="7872875"/>
          </a:xfrm>
          <a:prstGeom prst="circularArrow">
            <a:avLst>
              <a:gd name="adj1" fmla="val 7904"/>
              <a:gd name="adj2" fmla="val 1116539"/>
              <a:gd name="adj3" fmla="val 15192833"/>
              <a:gd name="adj4" fmla="val 10800000"/>
              <a:gd name="adj5" fmla="val 11694"/>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solidFill>
                <a:schemeClr val="tx1"/>
              </a:solidFill>
            </a:endParaRPr>
          </a:p>
        </p:txBody>
      </p:sp>
      <p:sp>
        <p:nvSpPr>
          <p:cNvPr id="14" name="環状矢印 13"/>
          <p:cNvSpPr/>
          <p:nvPr userDrawn="1"/>
        </p:nvSpPr>
        <p:spPr>
          <a:xfrm rot="5400000">
            <a:off x="8252387" y="3665903"/>
            <a:ext cx="7872875" cy="7871508"/>
          </a:xfrm>
          <a:prstGeom prst="circularArrow">
            <a:avLst>
              <a:gd name="adj1" fmla="val 7904"/>
              <a:gd name="adj2" fmla="val 1116539"/>
              <a:gd name="adj3" fmla="val 15192833"/>
              <a:gd name="adj4" fmla="val 10800000"/>
              <a:gd name="adj5" fmla="val 11694"/>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solidFill>
                <a:schemeClr val="tx1"/>
              </a:solidFill>
            </a:endParaRPr>
          </a:p>
        </p:txBody>
      </p:sp>
      <p:sp>
        <p:nvSpPr>
          <p:cNvPr id="15" name="環状矢印 14"/>
          <p:cNvSpPr/>
          <p:nvPr userDrawn="1"/>
        </p:nvSpPr>
        <p:spPr>
          <a:xfrm rot="10800000">
            <a:off x="8373167" y="3785659"/>
            <a:ext cx="7871508" cy="7872875"/>
          </a:xfrm>
          <a:prstGeom prst="circularArrow">
            <a:avLst>
              <a:gd name="adj1" fmla="val 7904"/>
              <a:gd name="adj2" fmla="val 1116539"/>
              <a:gd name="adj3" fmla="val 15192833"/>
              <a:gd name="adj4" fmla="val 10800000"/>
              <a:gd name="adj5" fmla="val 11694"/>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solidFill>
                <a:schemeClr val="tx1"/>
              </a:solidFill>
            </a:endParaRPr>
          </a:p>
        </p:txBody>
      </p:sp>
      <p:sp>
        <p:nvSpPr>
          <p:cNvPr id="16" name="環状矢印 15"/>
          <p:cNvSpPr/>
          <p:nvPr userDrawn="1"/>
        </p:nvSpPr>
        <p:spPr>
          <a:xfrm rot="16200000">
            <a:off x="8252387" y="3882353"/>
            <a:ext cx="7872875" cy="7871508"/>
          </a:xfrm>
          <a:prstGeom prst="circularArrow">
            <a:avLst>
              <a:gd name="adj1" fmla="val 7904"/>
              <a:gd name="adj2" fmla="val 1116539"/>
              <a:gd name="adj3" fmla="val 15192833"/>
              <a:gd name="adj4" fmla="val 10800000"/>
              <a:gd name="adj5" fmla="val 11694"/>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solidFill>
                <a:schemeClr val="tx1"/>
              </a:solidFill>
            </a:endParaRPr>
          </a:p>
        </p:txBody>
      </p:sp>
      <p:sp>
        <p:nvSpPr>
          <p:cNvPr id="18" name="テキスト プレースホルダー 11"/>
          <p:cNvSpPr>
            <a:spLocks noGrp="1"/>
          </p:cNvSpPr>
          <p:nvPr userDrawn="1">
            <p:ph type="body" sz="quarter" idx="14" hasCustomPrompt="1"/>
          </p:nvPr>
        </p:nvSpPr>
        <p:spPr>
          <a:xfrm>
            <a:off x="1341504" y="3618208"/>
            <a:ext cx="6653963"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15" hasCustomPrompt="1"/>
          </p:nvPr>
        </p:nvSpPr>
        <p:spPr>
          <a:xfrm>
            <a:off x="1341504" y="4481744"/>
            <a:ext cx="6653963" cy="2355441"/>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9" name="正方形/長方形 8"/>
          <p:cNvSpPr/>
          <p:nvPr userDrawn="1"/>
        </p:nvSpPr>
        <p:spPr>
          <a:xfrm>
            <a:off x="1149515" y="3377189"/>
            <a:ext cx="7007562" cy="3672833"/>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cxnSp>
        <p:nvCxnSpPr>
          <p:cNvPr id="20" name="直線コネクタ 66"/>
          <p:cNvCxnSpPr>
            <a:stCxn id="44" idx="1"/>
            <a:endCxn id="9" idx="3"/>
          </p:cNvCxnSpPr>
          <p:nvPr userDrawn="1"/>
        </p:nvCxnSpPr>
        <p:spPr>
          <a:xfrm rot="10800000">
            <a:off x="8157078" y="5213605"/>
            <a:ext cx="1103930" cy="61228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24" name="テキスト プレースホルダー 11"/>
          <p:cNvSpPr>
            <a:spLocks noGrp="1"/>
          </p:cNvSpPr>
          <p:nvPr>
            <p:ph type="body" sz="quarter" idx="19" hasCustomPrompt="1"/>
          </p:nvPr>
        </p:nvSpPr>
        <p:spPr>
          <a:xfrm>
            <a:off x="16412561" y="3573384"/>
            <a:ext cx="6653963"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16412561" y="4436920"/>
            <a:ext cx="6653963" cy="2355441"/>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26" name="正方形/長方形 25"/>
          <p:cNvSpPr/>
          <p:nvPr userDrawn="1"/>
        </p:nvSpPr>
        <p:spPr>
          <a:xfrm>
            <a:off x="16220572" y="3332365"/>
            <a:ext cx="7007562" cy="3672833"/>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cxnSp>
        <p:nvCxnSpPr>
          <p:cNvPr id="27" name="直線コネクタ 66"/>
          <p:cNvCxnSpPr>
            <a:stCxn id="48" idx="3"/>
            <a:endCxn id="26" idx="1"/>
          </p:cNvCxnSpPr>
          <p:nvPr userDrawn="1"/>
        </p:nvCxnSpPr>
        <p:spPr>
          <a:xfrm flipV="1">
            <a:off x="15068644" y="5168782"/>
            <a:ext cx="1151928" cy="60910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プレースホルダー 11"/>
          <p:cNvSpPr>
            <a:spLocks noGrp="1"/>
          </p:cNvSpPr>
          <p:nvPr>
            <p:ph type="body" sz="quarter" idx="21" hasCustomPrompt="1"/>
          </p:nvPr>
        </p:nvSpPr>
        <p:spPr>
          <a:xfrm>
            <a:off x="1341502" y="8610763"/>
            <a:ext cx="6653963"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22" hasCustomPrompt="1"/>
          </p:nvPr>
        </p:nvSpPr>
        <p:spPr>
          <a:xfrm>
            <a:off x="1341502" y="9474298"/>
            <a:ext cx="6653963" cy="2355441"/>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32" name="正方形/長方形 31"/>
          <p:cNvSpPr/>
          <p:nvPr userDrawn="1"/>
        </p:nvSpPr>
        <p:spPr>
          <a:xfrm>
            <a:off x="1149513" y="8369744"/>
            <a:ext cx="7007562" cy="3672833"/>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cxnSp>
        <p:nvCxnSpPr>
          <p:cNvPr id="33" name="直線コネクタ 66"/>
          <p:cNvCxnSpPr>
            <a:stCxn id="52" idx="1"/>
            <a:endCxn id="32" idx="3"/>
          </p:cNvCxnSpPr>
          <p:nvPr userDrawn="1"/>
        </p:nvCxnSpPr>
        <p:spPr>
          <a:xfrm rot="10800000" flipV="1">
            <a:off x="8157075" y="9858333"/>
            <a:ext cx="1103931" cy="347827"/>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プレースホルダー 11"/>
          <p:cNvSpPr>
            <a:spLocks noGrp="1"/>
          </p:cNvSpPr>
          <p:nvPr>
            <p:ph type="body" sz="quarter" idx="23" hasCustomPrompt="1"/>
          </p:nvPr>
        </p:nvSpPr>
        <p:spPr>
          <a:xfrm>
            <a:off x="16412561" y="8610763"/>
            <a:ext cx="6653963"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16412561" y="9474298"/>
            <a:ext cx="6653963" cy="2355441"/>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39" name="正方形/長方形 38"/>
          <p:cNvSpPr/>
          <p:nvPr userDrawn="1"/>
        </p:nvSpPr>
        <p:spPr>
          <a:xfrm>
            <a:off x="16220572" y="8369744"/>
            <a:ext cx="7007562" cy="3672833"/>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cxnSp>
        <p:nvCxnSpPr>
          <p:cNvPr id="40" name="直線コネクタ 66"/>
          <p:cNvCxnSpPr>
            <a:stCxn id="51" idx="3"/>
            <a:endCxn id="39" idx="1"/>
          </p:cNvCxnSpPr>
          <p:nvPr userDrawn="1"/>
        </p:nvCxnSpPr>
        <p:spPr>
          <a:xfrm>
            <a:off x="15116643" y="9858333"/>
            <a:ext cx="1103930" cy="347827"/>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4" name="図プレースホルダー 5"/>
          <p:cNvSpPr>
            <a:spLocks noGrp="1"/>
          </p:cNvSpPr>
          <p:nvPr>
            <p:ph type="pic" sz="quarter" idx="47" hasCustomPrompt="1"/>
          </p:nvPr>
        </p:nvSpPr>
        <p:spPr>
          <a:xfrm>
            <a:off x="9261007" y="5273823"/>
            <a:ext cx="1103932" cy="1104124"/>
          </a:xfrm>
        </p:spPr>
        <p:txBody>
          <a:bodyPr>
            <a:normAutofit/>
          </a:bodyPr>
          <a:lstStyle>
            <a:lvl1pPr>
              <a:defRPr sz="1466"/>
            </a:lvl1pPr>
          </a:lstStyle>
          <a:p>
            <a:r>
              <a:rPr lang="en-US" dirty="0"/>
              <a:t>ICON</a:t>
            </a:r>
          </a:p>
        </p:txBody>
      </p:sp>
      <p:sp>
        <p:nvSpPr>
          <p:cNvPr id="48" name="図プレースホルダー 5"/>
          <p:cNvSpPr>
            <a:spLocks noGrp="1"/>
          </p:cNvSpPr>
          <p:nvPr>
            <p:ph type="pic" sz="quarter" idx="48" hasCustomPrompt="1"/>
          </p:nvPr>
        </p:nvSpPr>
        <p:spPr>
          <a:xfrm>
            <a:off x="13964713" y="5225819"/>
            <a:ext cx="1103932" cy="1104124"/>
          </a:xfrm>
        </p:spPr>
        <p:txBody>
          <a:bodyPr>
            <a:normAutofit/>
          </a:bodyPr>
          <a:lstStyle>
            <a:lvl1pPr>
              <a:defRPr sz="1466"/>
            </a:lvl1pPr>
          </a:lstStyle>
          <a:p>
            <a:r>
              <a:rPr lang="en-US" dirty="0"/>
              <a:t>ICON</a:t>
            </a:r>
          </a:p>
        </p:txBody>
      </p:sp>
      <p:sp>
        <p:nvSpPr>
          <p:cNvPr id="51" name="図プレースホルダー 5"/>
          <p:cNvSpPr>
            <a:spLocks noGrp="1"/>
          </p:cNvSpPr>
          <p:nvPr>
            <p:ph type="pic" sz="quarter" idx="49" hasCustomPrompt="1"/>
          </p:nvPr>
        </p:nvSpPr>
        <p:spPr>
          <a:xfrm>
            <a:off x="14012711" y="9306271"/>
            <a:ext cx="1103932" cy="1104124"/>
          </a:xfrm>
        </p:spPr>
        <p:txBody>
          <a:bodyPr>
            <a:normAutofit/>
          </a:bodyPr>
          <a:lstStyle>
            <a:lvl1pPr>
              <a:defRPr sz="1466"/>
            </a:lvl1pPr>
          </a:lstStyle>
          <a:p>
            <a:r>
              <a:rPr lang="en-US" dirty="0"/>
              <a:t>ICON</a:t>
            </a:r>
          </a:p>
        </p:txBody>
      </p:sp>
      <p:sp>
        <p:nvSpPr>
          <p:cNvPr id="52" name="図プレースホルダー 5"/>
          <p:cNvSpPr>
            <a:spLocks noGrp="1"/>
          </p:cNvSpPr>
          <p:nvPr>
            <p:ph type="pic" sz="quarter" idx="50" hasCustomPrompt="1"/>
          </p:nvPr>
        </p:nvSpPr>
        <p:spPr>
          <a:xfrm>
            <a:off x="9261007" y="9306271"/>
            <a:ext cx="1103932" cy="1104124"/>
          </a:xfrm>
        </p:spPr>
        <p:txBody>
          <a:bodyPr>
            <a:normAutofit/>
          </a:bodyPr>
          <a:lstStyle>
            <a:lvl1pPr>
              <a:defRPr sz="1466"/>
            </a:lvl1pPr>
          </a:lstStyle>
          <a:p>
            <a:r>
              <a:rPr lang="en-US" dirty="0"/>
              <a:t>ICON</a:t>
            </a:r>
          </a:p>
        </p:txBody>
      </p:sp>
      <p:sp>
        <p:nvSpPr>
          <p:cNvPr id="56" name="テキスト プレースホルダー 11"/>
          <p:cNvSpPr>
            <a:spLocks noGrp="1"/>
          </p:cNvSpPr>
          <p:nvPr>
            <p:ph type="body" sz="quarter" idx="33" hasCustomPrompt="1"/>
          </p:nvPr>
        </p:nvSpPr>
        <p:spPr>
          <a:xfrm>
            <a:off x="10028959" y="7051476"/>
            <a:ext cx="4415724" cy="1728192"/>
          </a:xfrm>
        </p:spPr>
        <p:txBody>
          <a:bodyPr anchor="ctr">
            <a:noAutofit/>
          </a:bodyPr>
          <a:lstStyle>
            <a:lvl1pPr algn="ctr">
              <a:lnSpc>
                <a:spcPts val="5999"/>
              </a:lnSpc>
              <a:defRPr sz="6399">
                <a:solidFill>
                  <a:schemeClr val="bg2"/>
                </a:solidFill>
                <a:latin typeface="+mj-lt"/>
              </a:defRPr>
            </a:lvl1pPr>
          </a:lstStyle>
          <a:p>
            <a:pPr lvl="0"/>
            <a:r>
              <a:rPr lang="en-US" altLang="ja-JP" dirty="0"/>
              <a:t>TEXT</a:t>
            </a:r>
            <a:br>
              <a:rPr lang="en-US" altLang="ja-JP" dirty="0"/>
            </a:br>
            <a:r>
              <a:rPr lang="en-US" altLang="ja-JP" dirty="0"/>
              <a:t>TEXT</a:t>
            </a:r>
          </a:p>
        </p:txBody>
      </p:sp>
    </p:spTree>
    <p:extLst>
      <p:ext uri="{BB962C8B-B14F-4D97-AF65-F5344CB8AC3E}">
        <p14:creationId xmlns:p14="http://schemas.microsoft.com/office/powerpoint/2010/main" val="299557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fade">
                                      <p:cBhvr>
                                        <p:cTn id="11" dur="500"/>
                                        <p:tgtEl>
                                          <p:spTgt spid="5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750"/>
                            </p:stCondLst>
                            <p:childTnLst>
                              <p:par>
                                <p:cTn id="20" presetID="22" presetClass="entr" presetSubtype="2"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32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4000"/>
                            </p:stCondLst>
                            <p:childTnLst>
                              <p:par>
                                <p:cTn id="41" presetID="22" presetClass="entr" presetSubtype="8" fill="hold" nodeType="after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par>
                          <p:cTn id="54" fill="hold">
                            <p:stCondLst>
                              <p:cond delay="55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6250"/>
                            </p:stCondLst>
                            <p:childTnLst>
                              <p:par>
                                <p:cTn id="62" presetID="22" presetClass="entr" presetSubtype="8" fill="hold" nodeType="afterEffect">
                                  <p:stCondLst>
                                    <p:cond delay="25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39"/>
                                        </p:tgtEl>
                                        <p:attrNameLst>
                                          <p:attrName>style.visibility</p:attrName>
                                        </p:attrNameLst>
                                      </p:cBhvr>
                                      <p:to>
                                        <p:strVal val="visible"/>
                                      </p:to>
                                    </p:set>
                                    <p:animEffect transition="in" filter="wipe(right)">
                                      <p:cBhvr>
                                        <p:cTn id="67" dur="500"/>
                                        <p:tgtEl>
                                          <p:spTgt spid="39"/>
                                        </p:tgtEl>
                                      </p:cBhvr>
                                    </p:animEffect>
                                  </p:childTnLst>
                                </p:cTn>
                              </p:par>
                            </p:childTnLst>
                          </p:cTn>
                        </p:par>
                        <p:par>
                          <p:cTn id="68" fill="hold">
                            <p:stCondLst>
                              <p:cond delay="7250"/>
                            </p:stCondLst>
                            <p:childTnLst>
                              <p:par>
                                <p:cTn id="69" presetID="10" presetClass="entr" presetSubtype="0" fill="hold" grpId="0" nodeType="after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fade">
                                      <p:cBhvr>
                                        <p:cTn id="71" dur="500"/>
                                        <p:tgtEl>
                                          <p:spTgt spid="37">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fade">
                                      <p:cBhvr>
                                        <p:cTn id="74" dur="500"/>
                                        <p:tgtEl>
                                          <p:spTgt spid="38">
                                            <p:txEl>
                                              <p:pRg st="0" end="0"/>
                                            </p:txEl>
                                          </p:spTgt>
                                        </p:tgtEl>
                                      </p:cBhvr>
                                    </p:animEffect>
                                  </p:childTnLst>
                                </p:cTn>
                              </p:par>
                            </p:childTnLst>
                          </p:cTn>
                        </p:par>
                        <p:par>
                          <p:cTn id="75" fill="hold">
                            <p:stCondLst>
                              <p:cond delay="7750"/>
                            </p:stCondLst>
                            <p:childTnLst>
                              <p:par>
                                <p:cTn id="76" presetID="2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8500"/>
                            </p:stCondLst>
                            <p:childTnLst>
                              <p:par>
                                <p:cTn id="83" presetID="22" presetClass="entr" presetSubtype="2" fill="hold" nodeType="after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wipe(right)">
                                      <p:cBhvr>
                                        <p:cTn id="88" dur="500"/>
                                        <p:tgtEl>
                                          <p:spTgt spid="32"/>
                                        </p:tgtEl>
                                      </p:cBhvr>
                                    </p:animEffect>
                                  </p:childTnLst>
                                </p:cTn>
                              </p:par>
                            </p:childTnLst>
                          </p:cTn>
                        </p:par>
                        <p:par>
                          <p:cTn id="89" fill="hold">
                            <p:stCondLst>
                              <p:cond delay="9500"/>
                            </p:stCondLst>
                            <p:childTnLst>
                              <p:par>
                                <p:cTn id="90" presetID="10" presetClass="entr" presetSubtype="0" fill="hold" grpId="0" nodeType="after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Effect transition="in" filter="fade">
                                      <p:cBhvr>
                                        <p:cTn id="92" dur="500"/>
                                        <p:tgtEl>
                                          <p:spTgt spid="30">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4" grpId="0" animBg="1"/>
      <p:bldP spid="15" grpId="0" animBg="1"/>
      <p:bldP spid="16" grpId="0" animBg="1"/>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9" grpId="0" animBg="1"/>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bldP spid="44" grpId="0"/>
      <p:bldP spid="48" grpId="0"/>
      <p:bldP spid="51" grpId="0"/>
      <p:bldP spid="52" grpId="0"/>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3809" y="3905521"/>
            <a:ext cx="16000709" cy="9001963"/>
          </a:xfrm>
          <a:prstGeom prst="rect">
            <a:avLst/>
          </a:prstGeom>
        </p:spPr>
      </p:pic>
      <p:pic>
        <p:nvPicPr>
          <p:cNvPr id="6" name="図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427725" y="6265005"/>
            <a:ext cx="973850" cy="974019"/>
          </a:xfrm>
          <a:prstGeom prst="rect">
            <a:avLst/>
          </a:prstGeom>
        </p:spPr>
      </p:pic>
      <p:grpSp>
        <p:nvGrpSpPr>
          <p:cNvPr id="12" name="グループ化 11"/>
          <p:cNvGrpSpPr/>
          <p:nvPr userDrawn="1"/>
        </p:nvGrpSpPr>
        <p:grpSpPr>
          <a:xfrm>
            <a:off x="1371792" y="4395674"/>
            <a:ext cx="3035997" cy="1734813"/>
            <a:chOff x="3409429" y="2695228"/>
            <a:chExt cx="2277393" cy="1301110"/>
          </a:xfrm>
        </p:grpSpPr>
        <p:sp>
          <p:nvSpPr>
            <p:cNvPr id="14" name="正方形/長方形 13"/>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15" name="二等辺三角形 14"/>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16" name="テキスト プレースホルダー 70"/>
          <p:cNvSpPr>
            <a:spLocks noGrp="1"/>
          </p:cNvSpPr>
          <p:nvPr>
            <p:ph type="body" sz="quarter" idx="54" hasCustomPrompt="1"/>
          </p:nvPr>
        </p:nvSpPr>
        <p:spPr>
          <a:xfrm>
            <a:off x="1527968" y="4683706"/>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pic>
        <p:nvPicPr>
          <p:cNvPr id="18" name="図 1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487552" y="9143304"/>
            <a:ext cx="973850" cy="974019"/>
          </a:xfrm>
          <a:prstGeom prst="rect">
            <a:avLst/>
          </a:prstGeom>
        </p:spPr>
      </p:pic>
      <p:grpSp>
        <p:nvGrpSpPr>
          <p:cNvPr id="19" name="グループ化 18"/>
          <p:cNvGrpSpPr/>
          <p:nvPr userDrawn="1"/>
        </p:nvGrpSpPr>
        <p:grpSpPr>
          <a:xfrm>
            <a:off x="3431619" y="7273972"/>
            <a:ext cx="3035997" cy="1734813"/>
            <a:chOff x="3409429" y="2695228"/>
            <a:chExt cx="2277393" cy="1301110"/>
          </a:xfrm>
        </p:grpSpPr>
        <p:sp>
          <p:nvSpPr>
            <p:cNvPr id="20" name="正方形/長方形 1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21" name="二等辺三角形 2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22" name="テキスト プレースホルダー 70"/>
          <p:cNvSpPr>
            <a:spLocks noGrp="1"/>
          </p:cNvSpPr>
          <p:nvPr>
            <p:ph type="body" sz="quarter" idx="55" hasCustomPrompt="1"/>
          </p:nvPr>
        </p:nvSpPr>
        <p:spPr>
          <a:xfrm>
            <a:off x="3587795" y="7562005"/>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pic>
        <p:nvPicPr>
          <p:cNvPr id="23" name="図 2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541052" y="8264909"/>
            <a:ext cx="973850" cy="974019"/>
          </a:xfrm>
          <a:prstGeom prst="rect">
            <a:avLst/>
          </a:prstGeom>
        </p:spPr>
      </p:pic>
      <p:grpSp>
        <p:nvGrpSpPr>
          <p:cNvPr id="24" name="グループ化 23"/>
          <p:cNvGrpSpPr/>
          <p:nvPr userDrawn="1"/>
        </p:nvGrpSpPr>
        <p:grpSpPr>
          <a:xfrm>
            <a:off x="7485119" y="6395578"/>
            <a:ext cx="3035997" cy="1734813"/>
            <a:chOff x="3409429" y="2695228"/>
            <a:chExt cx="2277393" cy="1301110"/>
          </a:xfrm>
        </p:grpSpPr>
        <p:sp>
          <p:nvSpPr>
            <p:cNvPr id="25" name="正方形/長方形 2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26" name="二等辺三角形 2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27" name="テキスト プレースホルダー 70"/>
          <p:cNvSpPr>
            <a:spLocks noGrp="1"/>
          </p:cNvSpPr>
          <p:nvPr>
            <p:ph type="body" sz="quarter" idx="56" hasCustomPrompt="1"/>
          </p:nvPr>
        </p:nvSpPr>
        <p:spPr>
          <a:xfrm>
            <a:off x="7641295" y="6683610"/>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pic>
        <p:nvPicPr>
          <p:cNvPr id="28" name="図 2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061082" y="5270948"/>
            <a:ext cx="973850" cy="974019"/>
          </a:xfrm>
          <a:prstGeom prst="rect">
            <a:avLst/>
          </a:prstGeom>
        </p:spPr>
      </p:pic>
      <p:grpSp>
        <p:nvGrpSpPr>
          <p:cNvPr id="29" name="グループ化 28"/>
          <p:cNvGrpSpPr/>
          <p:nvPr userDrawn="1"/>
        </p:nvGrpSpPr>
        <p:grpSpPr>
          <a:xfrm>
            <a:off x="7005149" y="3401616"/>
            <a:ext cx="3035997" cy="1734813"/>
            <a:chOff x="3409429" y="2695228"/>
            <a:chExt cx="2277393" cy="1301110"/>
          </a:xfrm>
        </p:grpSpPr>
        <p:sp>
          <p:nvSpPr>
            <p:cNvPr id="30" name="正方形/長方形 2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31" name="二等辺三角形 3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32" name="テキスト プレースホルダー 70"/>
          <p:cNvSpPr>
            <a:spLocks noGrp="1"/>
          </p:cNvSpPr>
          <p:nvPr>
            <p:ph type="body" sz="quarter" idx="57" hasCustomPrompt="1"/>
          </p:nvPr>
        </p:nvSpPr>
        <p:spPr>
          <a:xfrm>
            <a:off x="7161325" y="3689649"/>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pic>
        <p:nvPicPr>
          <p:cNvPr id="33" name="図 3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254923" y="5892141"/>
            <a:ext cx="973850" cy="974019"/>
          </a:xfrm>
          <a:prstGeom prst="rect">
            <a:avLst/>
          </a:prstGeom>
        </p:spPr>
      </p:pic>
      <p:grpSp>
        <p:nvGrpSpPr>
          <p:cNvPr id="34" name="グループ化 33"/>
          <p:cNvGrpSpPr/>
          <p:nvPr userDrawn="1"/>
        </p:nvGrpSpPr>
        <p:grpSpPr>
          <a:xfrm>
            <a:off x="11198990" y="4022810"/>
            <a:ext cx="3035997" cy="1734813"/>
            <a:chOff x="3409429" y="2695228"/>
            <a:chExt cx="2277393" cy="1301110"/>
          </a:xfrm>
        </p:grpSpPr>
        <p:sp>
          <p:nvSpPr>
            <p:cNvPr id="35" name="正方形/長方形 3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36" name="二等辺三角形 3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37" name="テキスト プレースホルダー 70"/>
          <p:cNvSpPr>
            <a:spLocks noGrp="1"/>
          </p:cNvSpPr>
          <p:nvPr>
            <p:ph type="body" sz="quarter" idx="58" hasCustomPrompt="1"/>
          </p:nvPr>
        </p:nvSpPr>
        <p:spPr>
          <a:xfrm>
            <a:off x="11355166" y="4310842"/>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pic>
        <p:nvPicPr>
          <p:cNvPr id="38" name="図 3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3724728" y="9644007"/>
            <a:ext cx="973850" cy="974019"/>
          </a:xfrm>
          <a:prstGeom prst="rect">
            <a:avLst/>
          </a:prstGeom>
        </p:spPr>
      </p:pic>
      <p:grpSp>
        <p:nvGrpSpPr>
          <p:cNvPr id="39" name="グループ化 38"/>
          <p:cNvGrpSpPr/>
          <p:nvPr userDrawn="1"/>
        </p:nvGrpSpPr>
        <p:grpSpPr>
          <a:xfrm>
            <a:off x="12668795" y="7774675"/>
            <a:ext cx="3035997" cy="1734813"/>
            <a:chOff x="3409429" y="2695228"/>
            <a:chExt cx="2277393" cy="1301110"/>
          </a:xfrm>
        </p:grpSpPr>
        <p:sp>
          <p:nvSpPr>
            <p:cNvPr id="40" name="正方形/長方形 3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a:p>
          </p:txBody>
        </p:sp>
        <p:sp>
          <p:nvSpPr>
            <p:cNvPr id="41" name="二等辺三角形 4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799"/>
            </a:p>
          </p:txBody>
        </p:sp>
      </p:grpSp>
      <p:sp>
        <p:nvSpPr>
          <p:cNvPr id="42" name="テキスト プレースホルダー 70"/>
          <p:cNvSpPr>
            <a:spLocks noGrp="1"/>
          </p:cNvSpPr>
          <p:nvPr>
            <p:ph type="body" sz="quarter" idx="59" hasCustomPrompt="1"/>
          </p:nvPr>
        </p:nvSpPr>
        <p:spPr>
          <a:xfrm>
            <a:off x="12824971" y="8062708"/>
            <a:ext cx="2687832" cy="1083481"/>
          </a:xfrm>
        </p:spPr>
        <p:txBody>
          <a:bodyPr anchor="ctr">
            <a:normAutofit/>
          </a:bodyPr>
          <a:lstStyle>
            <a:lvl1pPr algn="ctr">
              <a:lnSpc>
                <a:spcPts val="2666"/>
              </a:lnSpc>
              <a:defRPr sz="5332">
                <a:latin typeface="Bebas Neue Regular" pitchFamily="50" charset="0"/>
              </a:defRPr>
            </a:lvl1pPr>
          </a:lstStyle>
          <a:p>
            <a:pPr lvl="0"/>
            <a:r>
              <a:rPr lang="en-US" dirty="0"/>
              <a:t>TEXT</a:t>
            </a:r>
          </a:p>
        </p:txBody>
      </p:sp>
      <p:sp>
        <p:nvSpPr>
          <p:cNvPr id="43" name="テキスト プレースホルダー 11"/>
          <p:cNvSpPr>
            <a:spLocks noGrp="1"/>
          </p:cNvSpPr>
          <p:nvPr>
            <p:ph type="body" sz="quarter" idx="14" hasCustomPrompt="1"/>
          </p:nvPr>
        </p:nvSpPr>
        <p:spPr>
          <a:xfrm>
            <a:off x="16215049" y="5321830"/>
            <a:ext cx="6823769"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44" name="テキスト プレースホルダー 11"/>
          <p:cNvSpPr>
            <a:spLocks noGrp="1"/>
          </p:cNvSpPr>
          <p:nvPr>
            <p:ph type="body" sz="quarter" idx="15" hasCustomPrompt="1"/>
          </p:nvPr>
        </p:nvSpPr>
        <p:spPr>
          <a:xfrm>
            <a:off x="16215049" y="6185925"/>
            <a:ext cx="6823769" cy="4032448"/>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76113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2" presetClass="entr" presetSubtype="1"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decel="10000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decel="10000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decel="100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1"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 calcmode="lin" valueType="num">
                                      <p:cBhvr additive="base">
                                        <p:cTn id="5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1"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 presetClass="entr" presetSubtype="1" decel="10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 presetClass="entr" presetSubtype="1" decel="10000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1" decel="10000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0"/>
                                  </p:stCondLst>
                                  <p:childTnLst>
                                    <p:set>
                                      <p:cBhvr>
                                        <p:cTn id="79" dur="1" fill="hold">
                                          <p:stCondLst>
                                            <p:cond delay="0"/>
                                          </p:stCondLst>
                                        </p:cTn>
                                        <p:tgtEl>
                                          <p:spTgt spid="37">
                                            <p:txEl>
                                              <p:pRg st="0" end="0"/>
                                            </p:txEl>
                                          </p:spTgt>
                                        </p:tgtEl>
                                        <p:attrNameLst>
                                          <p:attrName>style.visibility</p:attrName>
                                        </p:attrNameLst>
                                      </p:cBhvr>
                                      <p:to>
                                        <p:strVal val="visible"/>
                                      </p:to>
                                    </p:set>
                                    <p:anim calcmode="lin" valueType="num">
                                      <p:cBhvr additive="base">
                                        <p:cTn id="8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82" fill="hold">
                            <p:stCondLst>
                              <p:cond delay="6500"/>
                            </p:stCondLst>
                            <p:childTnLst>
                              <p:par>
                                <p:cTn id="83" presetID="2" presetClass="entr" presetSubtype="1" decel="10000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0-#ppt_h/2"/>
                                          </p:val>
                                        </p:tav>
                                        <p:tav tm="100000">
                                          <p:val>
                                            <p:strVal val="#ppt_y"/>
                                          </p:val>
                                        </p:tav>
                                      </p:tavLst>
                                    </p:anim>
                                  </p:childTnLst>
                                </p:cTn>
                              </p:par>
                            </p:childTnLst>
                          </p:cTn>
                        </p:par>
                        <p:par>
                          <p:cTn id="87" fill="hold">
                            <p:stCondLst>
                              <p:cond delay="7000"/>
                            </p:stCondLst>
                            <p:childTnLst>
                              <p:par>
                                <p:cTn id="88" presetID="2" presetClass="entr" presetSubtype="1" decel="10000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 calcmode="lin" valueType="num">
                                      <p:cBhvr additive="base">
                                        <p:cTn id="9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2">
                                            <p:txEl>
                                              <p:pRg st="0" end="0"/>
                                            </p:txEl>
                                          </p:spTgt>
                                        </p:tgtEl>
                                        <p:attrNameLst>
                                          <p:attrName>ppt_y</p:attrName>
                                        </p:attrNameLst>
                                      </p:cBhvr>
                                      <p:tavLst>
                                        <p:tav tm="0">
                                          <p:val>
                                            <p:strVal val="0-#ppt_h/2"/>
                                          </p:val>
                                        </p:tav>
                                        <p:tav tm="100000">
                                          <p:val>
                                            <p:strVal val="#ppt_y"/>
                                          </p:val>
                                        </p:tav>
                                      </p:tavLst>
                                    </p:anim>
                                  </p:childTnLst>
                                </p:cTn>
                              </p:par>
                            </p:childTnLst>
                          </p:cTn>
                        </p:par>
                        <p:par>
                          <p:cTn id="96" fill="hold">
                            <p:stCondLst>
                              <p:cond delay="7500"/>
                            </p:stCondLst>
                            <p:childTnLst>
                              <p:par>
                                <p:cTn id="97" presetID="2" presetClass="entr" presetSubtype="2" decel="100000" fill="hold" grpId="0" nodeType="afterEffect">
                                  <p:stCondLst>
                                    <p:cond delay="250"/>
                                  </p:stCondLst>
                                  <p:childTnLst>
                                    <p:set>
                                      <p:cBhvr>
                                        <p:cTn id="98" dur="1" fill="hold">
                                          <p:stCondLst>
                                            <p:cond delay="0"/>
                                          </p:stCondLst>
                                        </p:cTn>
                                        <p:tgtEl>
                                          <p:spTgt spid="43">
                                            <p:txEl>
                                              <p:pRg st="0" end="0"/>
                                            </p:txEl>
                                          </p:spTgt>
                                        </p:tgtEl>
                                        <p:attrNameLst>
                                          <p:attrName>style.visibility</p:attrName>
                                        </p:attrNameLst>
                                      </p:cBhvr>
                                      <p:to>
                                        <p:strVal val="visible"/>
                                      </p:to>
                                    </p:set>
                                    <p:anim calcmode="lin" valueType="num">
                                      <p:cBhvr additive="base">
                                        <p:cTn id="99"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43">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allAtOnce">
        <p:tmplLst>
          <p:tmpl lvl="1">
            <p:tnLst>
              <p:par>
                <p:cTn presetID="2" presetClass="entr" presetSubtype="1"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7" grpId="0" build="allAtOnce">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32" grpId="0" build="allAtOnce">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42" grpId="0" build="allAtOnce">
        <p:tmplLst>
          <p:tmpl lvl="1">
            <p:tnLst>
              <p:par>
                <p:cTn presetID="2" presetClass="entr" presetSubtype="1"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after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ap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437" y="2231485"/>
            <a:ext cx="19486781" cy="10963219"/>
          </a:xfrm>
          <a:prstGeom prst="rect">
            <a:avLst/>
          </a:prstGeom>
        </p:spPr>
      </p:pic>
      <p:sp>
        <p:nvSpPr>
          <p:cNvPr id="8" name="グラフ プレースホルダー 7"/>
          <p:cNvSpPr>
            <a:spLocks noGrp="1"/>
          </p:cNvSpPr>
          <p:nvPr>
            <p:ph type="chart" sz="quarter" idx="19" hasCustomPrompt="1"/>
          </p:nvPr>
        </p:nvSpPr>
        <p:spPr>
          <a:xfrm>
            <a:off x="3357377" y="3785660"/>
            <a:ext cx="2975517" cy="2976033"/>
          </a:xfrm>
        </p:spPr>
        <p:txBody>
          <a:bodyPr/>
          <a:lstStyle>
            <a:lvl1pPr>
              <a:defRPr/>
            </a:lvl1pPr>
          </a:lstStyle>
          <a:p>
            <a:r>
              <a:rPr lang="en-US" dirty="0"/>
              <a:t>Add Graph</a:t>
            </a:r>
          </a:p>
        </p:txBody>
      </p:sp>
      <p:sp>
        <p:nvSpPr>
          <p:cNvPr id="45" name="グラフ プレースホルダー 7"/>
          <p:cNvSpPr>
            <a:spLocks noGrp="1"/>
          </p:cNvSpPr>
          <p:nvPr>
            <p:ph type="chart" sz="quarter" idx="20" hasCustomPrompt="1"/>
          </p:nvPr>
        </p:nvSpPr>
        <p:spPr>
          <a:xfrm>
            <a:off x="5373251" y="8106140"/>
            <a:ext cx="2975517" cy="2976033"/>
          </a:xfrm>
        </p:spPr>
        <p:txBody>
          <a:bodyPr/>
          <a:lstStyle>
            <a:lvl1pPr>
              <a:defRPr/>
            </a:lvl1pPr>
          </a:lstStyle>
          <a:p>
            <a:r>
              <a:rPr lang="en-US" dirty="0"/>
              <a:t>Add Graph</a:t>
            </a:r>
          </a:p>
        </p:txBody>
      </p:sp>
      <p:sp>
        <p:nvSpPr>
          <p:cNvPr id="46" name="グラフ プレースホルダー 7"/>
          <p:cNvSpPr>
            <a:spLocks noGrp="1"/>
          </p:cNvSpPr>
          <p:nvPr>
            <p:ph type="chart" sz="quarter" idx="21" hasCustomPrompt="1"/>
          </p:nvPr>
        </p:nvSpPr>
        <p:spPr>
          <a:xfrm>
            <a:off x="10268945" y="6858001"/>
            <a:ext cx="2975517" cy="2976033"/>
          </a:xfrm>
        </p:spPr>
        <p:txBody>
          <a:bodyPr/>
          <a:lstStyle>
            <a:lvl1pPr>
              <a:defRPr/>
            </a:lvl1pPr>
          </a:lstStyle>
          <a:p>
            <a:r>
              <a:rPr lang="en-US" dirty="0"/>
              <a:t>Add Graph</a:t>
            </a:r>
          </a:p>
        </p:txBody>
      </p:sp>
      <p:sp>
        <p:nvSpPr>
          <p:cNvPr id="47" name="グラフ プレースホルダー 7"/>
          <p:cNvSpPr>
            <a:spLocks noGrp="1"/>
          </p:cNvSpPr>
          <p:nvPr>
            <p:ph type="chart" sz="quarter" idx="22" hasCustomPrompt="1"/>
          </p:nvPr>
        </p:nvSpPr>
        <p:spPr>
          <a:xfrm>
            <a:off x="10700009" y="3209596"/>
            <a:ext cx="2975517" cy="2976033"/>
          </a:xfrm>
        </p:spPr>
        <p:txBody>
          <a:bodyPr/>
          <a:lstStyle>
            <a:lvl1pPr>
              <a:defRPr/>
            </a:lvl1pPr>
          </a:lstStyle>
          <a:p>
            <a:r>
              <a:rPr lang="en-US" dirty="0"/>
              <a:t>Add Graph</a:t>
            </a:r>
          </a:p>
        </p:txBody>
      </p:sp>
      <p:sp>
        <p:nvSpPr>
          <p:cNvPr id="48" name="グラフ プレースホルダー 7"/>
          <p:cNvSpPr>
            <a:spLocks noGrp="1"/>
          </p:cNvSpPr>
          <p:nvPr>
            <p:ph type="chart" sz="quarter" idx="23" hasCustomPrompt="1"/>
          </p:nvPr>
        </p:nvSpPr>
        <p:spPr>
          <a:xfrm>
            <a:off x="15452621" y="3785660"/>
            <a:ext cx="2975517" cy="2976033"/>
          </a:xfrm>
        </p:spPr>
        <p:txBody>
          <a:bodyPr/>
          <a:lstStyle>
            <a:lvl1pPr>
              <a:defRPr/>
            </a:lvl1pPr>
          </a:lstStyle>
          <a:p>
            <a:r>
              <a:rPr lang="en-US" dirty="0"/>
              <a:t>Add Graph</a:t>
            </a:r>
          </a:p>
        </p:txBody>
      </p:sp>
      <p:sp>
        <p:nvSpPr>
          <p:cNvPr id="49" name="グラフ プレースホルダー 7"/>
          <p:cNvSpPr>
            <a:spLocks noGrp="1"/>
          </p:cNvSpPr>
          <p:nvPr>
            <p:ph type="chart" sz="quarter" idx="24" hasCustomPrompt="1"/>
          </p:nvPr>
        </p:nvSpPr>
        <p:spPr>
          <a:xfrm>
            <a:off x="17852470" y="7914118"/>
            <a:ext cx="2975517" cy="2976033"/>
          </a:xfrm>
        </p:spPr>
        <p:txBody>
          <a:bodyPr/>
          <a:lstStyle>
            <a:lvl1pPr>
              <a:defRPr/>
            </a:lvl1pPr>
          </a:lstStyle>
          <a:p>
            <a:r>
              <a:rPr lang="en-US" dirty="0"/>
              <a:t>Add Graph</a:t>
            </a:r>
          </a:p>
        </p:txBody>
      </p:sp>
    </p:spTree>
    <p:extLst>
      <p:ext uri="{BB962C8B-B14F-4D97-AF65-F5344CB8AC3E}">
        <p14:creationId xmlns:p14="http://schemas.microsoft.com/office/powerpoint/2010/main" val="335124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bldP spid="45" grpId="0"/>
      <p:bldP spid="46" grpId="0"/>
      <p:bldP spid="47" grpId="0"/>
      <p:bldP spid="48" grpId="0"/>
      <p:bldP spid="49" grpId="0"/>
    </p:bldLst>
  </p:timing>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 - No Anim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12380813" y="3785659"/>
            <a:ext cx="10652954"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12380813" y="4649755"/>
            <a:ext cx="10652954" cy="2688299"/>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12383192" y="8106139"/>
            <a:ext cx="10652954"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12383192" y="8970235"/>
            <a:ext cx="10652954" cy="2688299"/>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81903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rotWithShape="1">
          <a:blip r:embed="rId2" cstate="email">
            <a:extLst>
              <a:ext uri="{28A0092B-C50C-407E-A947-70E740481C1C}">
                <a14:useLocalDpi xmlns:a14="http://schemas.microsoft.com/office/drawing/2010/main" val="0"/>
              </a:ext>
            </a:extLst>
          </a:blip>
          <a:srcRect b="55519"/>
          <a:stretch/>
        </p:blipFill>
        <p:spPr>
          <a:xfrm>
            <a:off x="14012711" y="5993904"/>
            <a:ext cx="7359667" cy="6789968"/>
          </a:xfrm>
          <a:prstGeom prst="rect">
            <a:avLst/>
          </a:prstGeom>
          <a:effectLst/>
        </p:spPr>
      </p:pic>
      <p:sp>
        <p:nvSpPr>
          <p:cNvPr id="12" name="テキスト プレースホルダー 11"/>
          <p:cNvSpPr>
            <a:spLocks noGrp="1"/>
          </p:cNvSpPr>
          <p:nvPr>
            <p:ph type="body" sz="quarter" idx="14" hasCustomPrompt="1"/>
          </p:nvPr>
        </p:nvSpPr>
        <p:spPr>
          <a:xfrm>
            <a:off x="12187767" y="3113584"/>
            <a:ext cx="10845999" cy="863533"/>
          </a:xfrm>
        </p:spPr>
        <p:txBody>
          <a:bodyPr anchor="ctr">
            <a:noAutofit/>
          </a:bodyPr>
          <a:lstStyle>
            <a:lvl1pPr>
              <a:defRPr sz="5866">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12187767" y="3977680"/>
            <a:ext cx="10845999" cy="1920213"/>
          </a:xfrm>
        </p:spPr>
        <p:txBody>
          <a:bodyPr anchor="t">
            <a:noAutofit/>
          </a:bodyPr>
          <a:lstStyle>
            <a:lvl1pPr>
              <a:defRPr sz="3199">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14484172" y="7914117"/>
            <a:ext cx="6416742" cy="4869755"/>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6" name="グラフ プレースホルダー 5"/>
          <p:cNvSpPr>
            <a:spLocks noGrp="1"/>
          </p:cNvSpPr>
          <p:nvPr>
            <p:ph type="chart" sz="quarter" idx="20" hasCustomPrompt="1"/>
          </p:nvPr>
        </p:nvSpPr>
        <p:spPr>
          <a:xfrm>
            <a:off x="1149151" y="3113585"/>
            <a:ext cx="10750799" cy="9505983"/>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37787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P spid="6" grpId="0" build="p"/>
    </p:bldLst>
  </p:timing>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12" name="テキスト プレースホルダー 11"/>
          <p:cNvSpPr>
            <a:spLocks noGrp="1"/>
          </p:cNvSpPr>
          <p:nvPr>
            <p:ph type="body" sz="quarter" idx="14" hasCustomPrompt="1"/>
          </p:nvPr>
        </p:nvSpPr>
        <p:spPr>
          <a:xfrm>
            <a:off x="1149515" y="9834331"/>
            <a:ext cx="21982625" cy="863533"/>
          </a:xfrm>
        </p:spPr>
        <p:txBody>
          <a:bodyPr anchor="ctr">
            <a:noAutofit/>
          </a:bodyPr>
          <a:lstStyle>
            <a:lvl1pPr algn="ctr">
              <a:defRPr sz="5866">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1149515" y="10698427"/>
            <a:ext cx="21982625" cy="1920213"/>
          </a:xfrm>
        </p:spPr>
        <p:txBody>
          <a:bodyPr anchor="t">
            <a:noAutofit/>
          </a:bodyPr>
          <a:lstStyle>
            <a:lvl1pPr algn="ctr">
              <a:defRPr sz="3199">
                <a:solidFill>
                  <a:schemeClr val="bg1"/>
                </a:solidFill>
                <a:latin typeface="+mn-lt"/>
              </a:defRPr>
            </a:lvl1pPr>
          </a:lstStyle>
          <a:p>
            <a:pPr lvl="0"/>
            <a:r>
              <a:rPr lang="en-US" altLang="ja-JP" dirty="0"/>
              <a:t>Text Here</a:t>
            </a:r>
            <a:endParaRPr lang="en-US" dirty="0"/>
          </a:p>
        </p:txBody>
      </p:sp>
      <p:sp>
        <p:nvSpPr>
          <p:cNvPr id="6" name="グラフ プレースホルダー 5"/>
          <p:cNvSpPr>
            <a:spLocks noGrp="1"/>
          </p:cNvSpPr>
          <p:nvPr>
            <p:ph type="chart" sz="quarter" idx="20" hasCustomPrompt="1"/>
          </p:nvPr>
        </p:nvSpPr>
        <p:spPr>
          <a:xfrm>
            <a:off x="1149151" y="3113586"/>
            <a:ext cx="21982990" cy="6528724"/>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359200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6" grpId="0" build="p"/>
    </p:bld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09309" y="2895601"/>
            <a:ext cx="17646719" cy="6659162"/>
          </a:xfrm>
        </p:spPr>
        <p:txBody>
          <a:bodyPr anchor="b"/>
          <a:lstStyle>
            <a:lvl1pPr>
              <a:defRPr sz="14396"/>
            </a:lvl1pPr>
          </a:lstStyle>
          <a:p>
            <a:r>
              <a:rPr lang="en-US"/>
              <a:t>Click to edit Master title style</a:t>
            </a:r>
            <a:endParaRPr lang="en-US" dirty="0"/>
          </a:p>
        </p:txBody>
      </p:sp>
      <p:sp>
        <p:nvSpPr>
          <p:cNvPr id="3" name="Subtitle 2"/>
          <p:cNvSpPr>
            <a:spLocks noGrp="1"/>
          </p:cNvSpPr>
          <p:nvPr>
            <p:ph type="subTitle" idx="1"/>
          </p:nvPr>
        </p:nvSpPr>
        <p:spPr>
          <a:xfrm>
            <a:off x="2309309" y="9554760"/>
            <a:ext cx="17646719" cy="1722840"/>
          </a:xfrm>
        </p:spPr>
        <p:txBody>
          <a:bodyPr anchor="t"/>
          <a:lstStyle>
            <a:lvl1pPr marL="0" indent="0" algn="l">
              <a:buNone/>
              <a:defRPr cap="all">
                <a:solidFill>
                  <a:schemeClr val="bg2">
                    <a:lumMod val="40000"/>
                    <a:lumOff val="60000"/>
                  </a:schemeClr>
                </a:solidFill>
              </a:defRPr>
            </a:lvl1pPr>
            <a:lvl2pPr marL="914171" indent="0" algn="ctr">
              <a:buNone/>
              <a:defRPr>
                <a:solidFill>
                  <a:schemeClr val="tx1">
                    <a:tint val="75000"/>
                  </a:schemeClr>
                </a:solidFill>
              </a:defRPr>
            </a:lvl2pPr>
            <a:lvl3pPr marL="1828343" indent="0" algn="ctr">
              <a:buNone/>
              <a:defRPr>
                <a:solidFill>
                  <a:schemeClr val="tx1">
                    <a:tint val="75000"/>
                  </a:schemeClr>
                </a:solidFill>
              </a:defRPr>
            </a:lvl3pPr>
            <a:lvl4pPr marL="2742514" indent="0" algn="ctr">
              <a:buNone/>
              <a:defRPr>
                <a:solidFill>
                  <a:schemeClr val="tx1">
                    <a:tint val="75000"/>
                  </a:schemeClr>
                </a:solidFill>
              </a:defRPr>
            </a:lvl4pPr>
            <a:lvl5pPr marL="3656686" indent="0" algn="ctr">
              <a:buNone/>
              <a:defRPr>
                <a:solidFill>
                  <a:schemeClr val="tx1">
                    <a:tint val="75000"/>
                  </a:schemeClr>
                </a:solidFill>
              </a:defRPr>
            </a:lvl5pPr>
            <a:lvl6pPr marL="4570857" indent="0" algn="ctr">
              <a:buNone/>
              <a:defRPr>
                <a:solidFill>
                  <a:schemeClr val="tx1">
                    <a:tint val="75000"/>
                  </a:schemeClr>
                </a:solidFill>
              </a:defRPr>
            </a:lvl6pPr>
            <a:lvl7pPr marL="5485028" indent="0" algn="ctr">
              <a:buNone/>
              <a:defRPr>
                <a:solidFill>
                  <a:schemeClr val="tx1">
                    <a:tint val="75000"/>
                  </a:schemeClr>
                </a:solidFill>
              </a:defRPr>
            </a:lvl7pPr>
            <a:lvl8pPr marL="6399200" indent="0" algn="ctr">
              <a:buNone/>
              <a:defRPr>
                <a:solidFill>
                  <a:schemeClr val="tx1">
                    <a:tint val="75000"/>
                  </a:schemeClr>
                </a:solidFill>
              </a:defRPr>
            </a:lvl8pPr>
            <a:lvl9pPr marL="7313371"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E24725-7FB0-479C-9A9E-EBE09A834023}" type="datetime1">
              <a:rPr lang="en-US" smtClean="0"/>
              <a:t>6/18/21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25747703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sp>
        <p:nvSpPr>
          <p:cNvPr id="19" name="テキスト プレースホルダー 7"/>
          <p:cNvSpPr>
            <a:spLocks noGrp="1"/>
          </p:cNvSpPr>
          <p:nvPr>
            <p:ph type="body" sz="quarter" idx="30" hasCustomPrompt="1"/>
          </p:nvPr>
        </p:nvSpPr>
        <p:spPr>
          <a:xfrm>
            <a:off x="4029335" y="3257787"/>
            <a:ext cx="4367540" cy="4368299"/>
          </a:xfrm>
          <a:prstGeom prst="ellipse">
            <a:avLst/>
          </a:prstGeom>
          <a:solidFill>
            <a:srgbClr val="000000">
              <a:alpha val="30000"/>
            </a:srgbClr>
          </a:solidFill>
          <a:ln w="114300" cmpd="thinThick">
            <a:noFill/>
          </a:ln>
        </p:spPr>
        <p:txBody>
          <a:bodyPr wrap="none" anchor="ctr">
            <a:normAutofit/>
          </a:bodyPr>
          <a:lstStyle>
            <a:lvl1pPr algn="ctr">
              <a:defRPr sz="5866">
                <a:solidFill>
                  <a:schemeClr val="bg2"/>
                </a:solidFill>
                <a:latin typeface="Bebas Neue Regular" pitchFamily="50" charset="0"/>
              </a:defRPr>
            </a:lvl1pPr>
          </a:lstStyle>
          <a:p>
            <a:pPr lvl="0"/>
            <a:r>
              <a:rPr lang="en-US" dirty="0"/>
              <a:t>TEXT</a:t>
            </a:r>
          </a:p>
        </p:txBody>
      </p:sp>
      <p:sp>
        <p:nvSpPr>
          <p:cNvPr id="18" name="テキスト プレースホルダー 7"/>
          <p:cNvSpPr>
            <a:spLocks noGrp="1"/>
          </p:cNvSpPr>
          <p:nvPr>
            <p:ph type="body" sz="quarter" idx="29" hasCustomPrompt="1"/>
          </p:nvPr>
        </p:nvSpPr>
        <p:spPr>
          <a:xfrm>
            <a:off x="4317317" y="6810182"/>
            <a:ext cx="5039498" cy="5040373"/>
          </a:xfrm>
          <a:prstGeom prst="ellipse">
            <a:avLst/>
          </a:prstGeom>
          <a:solidFill>
            <a:schemeClr val="accent1">
              <a:alpha val="50000"/>
            </a:schemeClr>
          </a:solidFill>
          <a:ln w="114300" cmpd="thinThick">
            <a:noFill/>
          </a:ln>
        </p:spPr>
        <p:txBody>
          <a:bodyPr wrap="none" anchor="ctr">
            <a:normAutofit/>
          </a:bodyPr>
          <a:lstStyle>
            <a:lvl1pPr algn="ctr">
              <a:defRPr sz="5866">
                <a:solidFill>
                  <a:schemeClr val="bg2"/>
                </a:solidFill>
                <a:latin typeface="Bebas Neue Regular" pitchFamily="50" charset="0"/>
              </a:defRPr>
            </a:lvl1pPr>
          </a:lstStyle>
          <a:p>
            <a:pPr lvl="0"/>
            <a:r>
              <a:rPr lang="en-US" dirty="0"/>
              <a:t>TEXT</a:t>
            </a:r>
          </a:p>
        </p:txBody>
      </p:sp>
      <p:sp>
        <p:nvSpPr>
          <p:cNvPr id="2" name="タイトル 1"/>
          <p:cNvSpPr>
            <a:spLocks noGrp="1"/>
          </p:cNvSpPr>
          <p:nvPr>
            <p:ph type="title" hasCustomPrompt="1"/>
          </p:nvPr>
        </p:nvSpPr>
        <p:spPr/>
        <p:txBody>
          <a:bodyPr>
            <a:noAutofit/>
          </a:bodyPr>
          <a:lstStyle>
            <a:lvl1pPr>
              <a:defRPr sz="11731" spc="4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6/18/21</a:t>
            </a:fld>
            <a:endParaRPr lang="en-US"/>
          </a:p>
        </p:txBody>
      </p:sp>
      <p:sp>
        <p:nvSpPr>
          <p:cNvPr id="5" name="スライド番号プレースホルダー 4"/>
          <p:cNvSpPr>
            <a:spLocks noGrp="1"/>
          </p:cNvSpPr>
          <p:nvPr>
            <p:ph type="sldNum" sz="quarter" idx="12"/>
          </p:nvPr>
        </p:nvSpPr>
        <p:spPr>
          <a:xfrm>
            <a:off x="23495146" y="12848496"/>
            <a:ext cx="980910" cy="730251"/>
          </a:xfrm>
        </p:spPr>
        <p:txBody>
          <a:bodyPr/>
          <a:lstStyle>
            <a:lvl1pPr algn="ctr">
              <a:defRPr/>
            </a:lvl1pPr>
          </a:lstStyle>
          <a:p>
            <a:fld id="{387164BF-D67A-46C0-81D2-5BAF67C00C80}" type="slidenum">
              <a:rPr lang="en-US" smtClean="0"/>
              <a:pPr/>
              <a:t>‹#›</a:t>
            </a:fld>
            <a:endParaRPr lang="en-US" dirty="0"/>
          </a:p>
        </p:txBody>
      </p:sp>
      <p:sp>
        <p:nvSpPr>
          <p:cNvPr id="17"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1149515" y="2057467"/>
            <a:ext cx="21982625" cy="768085"/>
          </a:xfrm>
        </p:spPr>
        <p:txBody>
          <a:bodyPr anchor="t">
            <a:noAutofit/>
          </a:bodyPr>
          <a:lstStyle>
            <a:lvl1pPr algn="ctr">
              <a:defRPr sz="3733"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7"/>
          <p:cNvSpPr>
            <a:spLocks noGrp="1"/>
          </p:cNvSpPr>
          <p:nvPr>
            <p:ph type="body" sz="quarter" idx="31" hasCustomPrompt="1"/>
          </p:nvPr>
        </p:nvSpPr>
        <p:spPr>
          <a:xfrm>
            <a:off x="1917467" y="5897894"/>
            <a:ext cx="3311606" cy="3312181"/>
          </a:xfrm>
          <a:prstGeom prst="ellipse">
            <a:avLst/>
          </a:prstGeom>
          <a:solidFill>
            <a:srgbClr val="FFFFFF">
              <a:alpha val="40000"/>
            </a:srgbClr>
          </a:solidFill>
          <a:ln w="114300" cmpd="thinThick">
            <a:noFill/>
          </a:ln>
        </p:spPr>
        <p:txBody>
          <a:bodyPr wrap="none" anchor="ctr">
            <a:normAutofit/>
          </a:bodyPr>
          <a:lstStyle>
            <a:lvl1pPr algn="ctr">
              <a:defRPr sz="4799">
                <a:solidFill>
                  <a:schemeClr val="bg2"/>
                </a:solidFill>
                <a:latin typeface="Bebas Neue Regular" pitchFamily="50" charset="0"/>
              </a:defRPr>
            </a:lvl1pPr>
          </a:lstStyle>
          <a:p>
            <a:pPr lvl="0"/>
            <a:r>
              <a:rPr lang="en-US" dirty="0"/>
              <a:t>TEXT</a:t>
            </a:r>
          </a:p>
        </p:txBody>
      </p:sp>
      <p:sp>
        <p:nvSpPr>
          <p:cNvPr id="21" name="図プレースホルダー 5"/>
          <p:cNvSpPr>
            <a:spLocks noGrp="1"/>
          </p:cNvSpPr>
          <p:nvPr>
            <p:ph type="pic" sz="quarter" idx="45" hasCustomPrompt="1"/>
          </p:nvPr>
        </p:nvSpPr>
        <p:spPr>
          <a:xfrm>
            <a:off x="6333191" y="7722096"/>
            <a:ext cx="1055934" cy="1056117"/>
          </a:xfrm>
        </p:spPr>
        <p:txBody>
          <a:bodyPr>
            <a:normAutofit/>
          </a:bodyPr>
          <a:lstStyle>
            <a:lvl1pPr>
              <a:defRPr sz="1466"/>
            </a:lvl1pPr>
          </a:lstStyle>
          <a:p>
            <a:r>
              <a:rPr lang="en-US" dirty="0"/>
              <a:t>ICON</a:t>
            </a:r>
          </a:p>
        </p:txBody>
      </p:sp>
      <p:sp>
        <p:nvSpPr>
          <p:cNvPr id="22" name="図プレースホルダー 5"/>
          <p:cNvSpPr>
            <a:spLocks noGrp="1"/>
          </p:cNvSpPr>
          <p:nvPr>
            <p:ph type="pic" sz="quarter" idx="46" hasCustomPrompt="1"/>
          </p:nvPr>
        </p:nvSpPr>
        <p:spPr>
          <a:xfrm>
            <a:off x="5757227" y="4121883"/>
            <a:ext cx="839947" cy="840093"/>
          </a:xfrm>
        </p:spPr>
        <p:txBody>
          <a:bodyPr>
            <a:normAutofit/>
          </a:bodyPr>
          <a:lstStyle>
            <a:lvl1pPr>
              <a:defRPr sz="1466"/>
            </a:lvl1pPr>
          </a:lstStyle>
          <a:p>
            <a:r>
              <a:rPr lang="en-US" dirty="0"/>
              <a:t>ICON</a:t>
            </a:r>
          </a:p>
        </p:txBody>
      </p:sp>
      <p:sp>
        <p:nvSpPr>
          <p:cNvPr id="23" name="図プレースホルダー 5"/>
          <p:cNvSpPr>
            <a:spLocks noGrp="1"/>
          </p:cNvSpPr>
          <p:nvPr>
            <p:ph type="pic" sz="quarter" idx="47" hasCustomPrompt="1"/>
          </p:nvPr>
        </p:nvSpPr>
        <p:spPr>
          <a:xfrm>
            <a:off x="3165389" y="6361738"/>
            <a:ext cx="839947" cy="840093"/>
          </a:xfrm>
        </p:spPr>
        <p:txBody>
          <a:bodyPr>
            <a:normAutofit/>
          </a:bodyPr>
          <a:lstStyle>
            <a:lvl1pPr>
              <a:defRPr sz="1466"/>
            </a:lvl1pPr>
          </a:lstStyle>
          <a:p>
            <a:r>
              <a:rPr lang="en-US" dirty="0"/>
              <a:t>ICON</a:t>
            </a:r>
          </a:p>
        </p:txBody>
      </p:sp>
      <p:sp>
        <p:nvSpPr>
          <p:cNvPr id="24" name="テキスト プレースホルダー 7"/>
          <p:cNvSpPr>
            <a:spLocks noGrp="1"/>
          </p:cNvSpPr>
          <p:nvPr>
            <p:ph type="body" sz="quarter" idx="48" hasCustomPrompt="1"/>
          </p:nvPr>
        </p:nvSpPr>
        <p:spPr>
          <a:xfrm>
            <a:off x="16124578" y="3401616"/>
            <a:ext cx="2351666" cy="235207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3199">
                <a:solidFill>
                  <a:schemeClr val="bg2"/>
                </a:solidFill>
                <a:latin typeface="Bebas Neue Regular" pitchFamily="50" charset="0"/>
              </a:defRPr>
            </a:lvl1pPr>
          </a:lstStyle>
          <a:p>
            <a:pPr lvl="0"/>
            <a:r>
              <a:rPr lang="en-US" dirty="0"/>
              <a:t>TEXT</a:t>
            </a:r>
          </a:p>
        </p:txBody>
      </p:sp>
      <p:sp>
        <p:nvSpPr>
          <p:cNvPr id="25" name="テキスト プレースホルダー 7"/>
          <p:cNvSpPr>
            <a:spLocks noGrp="1"/>
          </p:cNvSpPr>
          <p:nvPr>
            <p:ph type="body" sz="quarter" idx="49" hasCustomPrompt="1"/>
          </p:nvPr>
        </p:nvSpPr>
        <p:spPr>
          <a:xfrm>
            <a:off x="18812410" y="8202149"/>
            <a:ext cx="2351666" cy="235207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3199">
                <a:solidFill>
                  <a:schemeClr val="bg2"/>
                </a:solidFill>
                <a:latin typeface="Bebas Neue Regular" pitchFamily="50" charset="0"/>
              </a:defRPr>
            </a:lvl1pPr>
          </a:lstStyle>
          <a:p>
            <a:pPr lvl="0"/>
            <a:r>
              <a:rPr lang="en-US" dirty="0"/>
              <a:t>TEXT</a:t>
            </a:r>
          </a:p>
        </p:txBody>
      </p:sp>
      <p:sp>
        <p:nvSpPr>
          <p:cNvPr id="26" name="テキスト プレースホルダー 7"/>
          <p:cNvSpPr>
            <a:spLocks noGrp="1"/>
          </p:cNvSpPr>
          <p:nvPr>
            <p:ph type="body" sz="quarter" idx="50" hasCustomPrompt="1"/>
          </p:nvPr>
        </p:nvSpPr>
        <p:spPr>
          <a:xfrm>
            <a:off x="16124578" y="9930341"/>
            <a:ext cx="2351666" cy="235207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3199">
                <a:solidFill>
                  <a:schemeClr val="bg2"/>
                </a:solidFill>
                <a:latin typeface="Bebas Neue Regular" pitchFamily="50" charset="0"/>
              </a:defRPr>
            </a:lvl1pPr>
          </a:lstStyle>
          <a:p>
            <a:pPr lvl="0"/>
            <a:r>
              <a:rPr lang="en-US" dirty="0"/>
              <a:t>TEXT</a:t>
            </a:r>
          </a:p>
        </p:txBody>
      </p:sp>
      <p:sp>
        <p:nvSpPr>
          <p:cNvPr id="28" name="テキスト プレースホルダー 7"/>
          <p:cNvSpPr>
            <a:spLocks noGrp="1"/>
          </p:cNvSpPr>
          <p:nvPr>
            <p:ph type="body" sz="quarter" idx="51" hasCustomPrompt="1"/>
          </p:nvPr>
        </p:nvSpPr>
        <p:spPr>
          <a:xfrm>
            <a:off x="19196386" y="4073691"/>
            <a:ext cx="3503594" cy="3504203"/>
          </a:xfrm>
          <a:prstGeom prst="ellipse">
            <a:avLst/>
          </a:prstGeom>
          <a:blipFill>
            <a:blip r:embed="rId2"/>
            <a:tile tx="0" ty="0" sx="100000" sy="100000" flip="none" algn="tl"/>
          </a:blipFill>
          <a:ln w="114300" cmpd="thinThick">
            <a:solidFill>
              <a:schemeClr val="bg1">
                <a:alpha val="50000"/>
              </a:schemeClr>
            </a:solidFill>
          </a:ln>
        </p:spPr>
        <p:txBody>
          <a:bodyPr wrap="none" anchor="ctr">
            <a:normAutofit/>
          </a:bodyPr>
          <a:lstStyle>
            <a:lvl1pPr algn="ctr">
              <a:defRPr sz="4266">
                <a:solidFill>
                  <a:schemeClr val="bg2"/>
                </a:solidFill>
                <a:latin typeface="Bebas Neue Regular" pitchFamily="50" charset="0"/>
              </a:defRPr>
            </a:lvl1pPr>
          </a:lstStyle>
          <a:p>
            <a:pPr lvl="0"/>
            <a:r>
              <a:rPr lang="en-US" dirty="0"/>
              <a:t>TEXT</a:t>
            </a:r>
          </a:p>
        </p:txBody>
      </p:sp>
      <p:cxnSp>
        <p:nvCxnSpPr>
          <p:cNvPr id="30" name="直線コネクタ 29"/>
          <p:cNvCxnSpPr>
            <a:stCxn id="15" idx="0"/>
          </p:cNvCxnSpPr>
          <p:nvPr userDrawn="1"/>
        </p:nvCxnSpPr>
        <p:spPr>
          <a:xfrm flipV="1">
            <a:off x="12141885" y="5321830"/>
            <a:ext cx="4078688" cy="283250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8" idx="2"/>
          </p:cNvCxnSpPr>
          <p:nvPr userDrawn="1"/>
        </p:nvCxnSpPr>
        <p:spPr>
          <a:xfrm flipV="1">
            <a:off x="12141885" y="6377947"/>
            <a:ext cx="7054501" cy="177638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8" idx="2"/>
          </p:cNvCxnSpPr>
          <p:nvPr userDrawn="1"/>
        </p:nvCxnSpPr>
        <p:spPr>
          <a:xfrm>
            <a:off x="12141885" y="8154331"/>
            <a:ext cx="6670525" cy="100792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5" idx="0"/>
          </p:cNvCxnSpPr>
          <p:nvPr userDrawn="1"/>
        </p:nvCxnSpPr>
        <p:spPr>
          <a:xfrm>
            <a:off x="12141885" y="8154331"/>
            <a:ext cx="4078688" cy="244808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図プレースホルダー 5"/>
          <p:cNvSpPr>
            <a:spLocks noGrp="1"/>
          </p:cNvSpPr>
          <p:nvPr>
            <p:ph type="pic" sz="quarter" idx="52" hasCustomPrompt="1"/>
          </p:nvPr>
        </p:nvSpPr>
        <p:spPr>
          <a:xfrm>
            <a:off x="16964712" y="3569821"/>
            <a:ext cx="695770" cy="695891"/>
          </a:xfrm>
        </p:spPr>
        <p:txBody>
          <a:bodyPr wrap="none">
            <a:noAutofit/>
          </a:bodyPr>
          <a:lstStyle>
            <a:lvl1pPr>
              <a:defRPr sz="1200"/>
            </a:lvl1pPr>
          </a:lstStyle>
          <a:p>
            <a:r>
              <a:rPr lang="en-US" dirty="0"/>
              <a:t>ICON</a:t>
            </a:r>
          </a:p>
        </p:txBody>
      </p:sp>
      <p:sp>
        <p:nvSpPr>
          <p:cNvPr id="44" name="図プレースホルダー 5"/>
          <p:cNvSpPr>
            <a:spLocks noGrp="1"/>
          </p:cNvSpPr>
          <p:nvPr>
            <p:ph type="pic" sz="quarter" idx="53" hasCustomPrompt="1"/>
          </p:nvPr>
        </p:nvSpPr>
        <p:spPr>
          <a:xfrm>
            <a:off x="19652544" y="8370355"/>
            <a:ext cx="695770" cy="695891"/>
          </a:xfrm>
        </p:spPr>
        <p:txBody>
          <a:bodyPr wrap="none">
            <a:noAutofit/>
          </a:bodyPr>
          <a:lstStyle>
            <a:lvl1pPr>
              <a:defRPr sz="1200"/>
            </a:lvl1pPr>
          </a:lstStyle>
          <a:p>
            <a:r>
              <a:rPr lang="en-US" dirty="0"/>
              <a:t>ICON</a:t>
            </a:r>
          </a:p>
        </p:txBody>
      </p:sp>
      <p:sp>
        <p:nvSpPr>
          <p:cNvPr id="45" name="図プレースホルダー 5"/>
          <p:cNvSpPr>
            <a:spLocks noGrp="1"/>
          </p:cNvSpPr>
          <p:nvPr>
            <p:ph type="pic" sz="quarter" idx="54" hasCustomPrompt="1"/>
          </p:nvPr>
        </p:nvSpPr>
        <p:spPr>
          <a:xfrm>
            <a:off x="16964712" y="10098547"/>
            <a:ext cx="695770" cy="695891"/>
          </a:xfrm>
        </p:spPr>
        <p:txBody>
          <a:bodyPr wrap="none">
            <a:noAutofit/>
          </a:bodyPr>
          <a:lstStyle>
            <a:lvl1pPr>
              <a:defRPr sz="1200"/>
            </a:lvl1pPr>
          </a:lstStyle>
          <a:p>
            <a:r>
              <a:rPr lang="en-US" dirty="0"/>
              <a:t>ICON</a:t>
            </a:r>
          </a:p>
        </p:txBody>
      </p:sp>
      <p:sp>
        <p:nvSpPr>
          <p:cNvPr id="49" name="図プレースホルダー 5"/>
          <p:cNvSpPr>
            <a:spLocks noGrp="1"/>
          </p:cNvSpPr>
          <p:nvPr>
            <p:ph type="pic" sz="quarter" idx="56" hasCustomPrompt="1"/>
          </p:nvPr>
        </p:nvSpPr>
        <p:spPr>
          <a:xfrm>
            <a:off x="20540302" y="4608210"/>
            <a:ext cx="839947" cy="840093"/>
          </a:xfrm>
        </p:spPr>
        <p:txBody>
          <a:bodyPr>
            <a:normAutofit/>
          </a:bodyPr>
          <a:lstStyle>
            <a:lvl1pPr>
              <a:defRPr sz="1466"/>
            </a:lvl1pPr>
          </a:lstStyle>
          <a:p>
            <a:r>
              <a:rPr lang="en-US" dirty="0"/>
              <a:t>ICON</a:t>
            </a:r>
          </a:p>
        </p:txBody>
      </p:sp>
      <p:sp>
        <p:nvSpPr>
          <p:cNvPr id="54" name="テキスト プレースホルダー 3"/>
          <p:cNvSpPr>
            <a:spLocks noGrp="1"/>
          </p:cNvSpPr>
          <p:nvPr>
            <p:ph type="body" sz="quarter" idx="11" hasCustomPrompt="1"/>
          </p:nvPr>
        </p:nvSpPr>
        <p:spPr>
          <a:xfrm>
            <a:off x="8541052" y="4265712"/>
            <a:ext cx="7199550" cy="7200800"/>
          </a:xfrm>
          <a:prstGeom prst="ellipse">
            <a:avLst/>
          </a:prstGeom>
          <a:blipFill dpi="0" rotWithShape="1">
            <a:blip r:embed="rId3"/>
            <a:srcRect/>
            <a:tile tx="0" ty="0" sx="100000" sy="100000" flip="none" algn="tl"/>
          </a:blipFill>
          <a:effectLst>
            <a:innerShdw blurRad="114300">
              <a:prstClr val="black"/>
            </a:innerShdw>
          </a:effectLst>
        </p:spPr>
        <p:txBody>
          <a:bodyPr wrap="none" anchor="ctr">
            <a:normAutofit/>
          </a:bodyPr>
          <a:lstStyle>
            <a:lvl1pPr algn="ctr">
              <a:defRPr sz="9598" baseline="0">
                <a:solidFill>
                  <a:schemeClr val="tx1">
                    <a:alpha val="80000"/>
                  </a:schemeClr>
                </a:solidFill>
                <a:latin typeface="Bebas Neue Regular" pitchFamily="50" charset="0"/>
              </a:defRPr>
            </a:lvl1pPr>
          </a:lstStyle>
          <a:p>
            <a:pPr lvl="0"/>
            <a:r>
              <a:rPr lang="en-US" altLang="ja-JP" dirty="0"/>
              <a:t> </a:t>
            </a:r>
            <a:endParaRPr lang="ja-JP" altLang="en-US" dirty="0"/>
          </a:p>
        </p:txBody>
      </p:sp>
      <p:sp>
        <p:nvSpPr>
          <p:cNvPr id="8" name="テキスト プレースホルダー 7"/>
          <p:cNvSpPr>
            <a:spLocks noGrp="1"/>
          </p:cNvSpPr>
          <p:nvPr>
            <p:ph type="body" sz="quarter" idx="19" hasCustomPrompt="1"/>
          </p:nvPr>
        </p:nvSpPr>
        <p:spPr>
          <a:xfrm>
            <a:off x="8782094" y="6935131"/>
            <a:ext cx="6719580" cy="1219200"/>
          </a:xfrm>
        </p:spPr>
        <p:txBody>
          <a:bodyPr anchor="ctr">
            <a:noAutofit/>
          </a:bodyPr>
          <a:lstStyle>
            <a:lvl1pPr algn="ctr">
              <a:defRPr sz="10665">
                <a:latin typeface="+mj-lt"/>
              </a:defRPr>
            </a:lvl1pPr>
          </a:lstStyle>
          <a:p>
            <a:pPr lvl="0"/>
            <a:r>
              <a:rPr lang="en-US" dirty="0"/>
              <a:t>TEXT HERE</a:t>
            </a:r>
          </a:p>
        </p:txBody>
      </p:sp>
      <p:sp>
        <p:nvSpPr>
          <p:cNvPr id="15" name="テキスト プレースホルダー 7"/>
          <p:cNvSpPr>
            <a:spLocks noGrp="1"/>
          </p:cNvSpPr>
          <p:nvPr>
            <p:ph type="body" sz="quarter" idx="20" hasCustomPrompt="1"/>
          </p:nvPr>
        </p:nvSpPr>
        <p:spPr>
          <a:xfrm>
            <a:off x="8974082" y="8154331"/>
            <a:ext cx="6335604" cy="1248139"/>
          </a:xfrm>
        </p:spPr>
        <p:txBody>
          <a:bodyPr anchor="t">
            <a:noAutofit/>
          </a:bodyPr>
          <a:lstStyle>
            <a:lvl1pPr algn="ctr">
              <a:defRPr sz="3199">
                <a:latin typeface="+mn-lt"/>
                <a:ea typeface="+mn-ea"/>
              </a:defRPr>
            </a:lvl1pPr>
          </a:lstStyle>
          <a:p>
            <a:pPr lvl="0"/>
            <a:r>
              <a:rPr lang="en-US" dirty="0"/>
              <a:t>Text Here</a:t>
            </a:r>
          </a:p>
        </p:txBody>
      </p:sp>
      <p:sp>
        <p:nvSpPr>
          <p:cNvPr id="48" name="図プレースホルダー 5"/>
          <p:cNvSpPr>
            <a:spLocks noGrp="1"/>
          </p:cNvSpPr>
          <p:nvPr>
            <p:ph type="pic" sz="quarter" idx="55" hasCustomPrompt="1"/>
          </p:nvPr>
        </p:nvSpPr>
        <p:spPr>
          <a:xfrm>
            <a:off x="11420872" y="5225819"/>
            <a:ext cx="1535904" cy="1536171"/>
          </a:xfrm>
        </p:spPr>
        <p:txBody>
          <a:bodyPr>
            <a:normAutofit/>
          </a:bodyPr>
          <a:lstStyle>
            <a:lvl1pPr>
              <a:defRPr sz="1466"/>
            </a:lvl1pPr>
          </a:lstStyle>
          <a:p>
            <a:r>
              <a:rPr lang="en-US" dirty="0"/>
              <a:t>ICON</a:t>
            </a:r>
          </a:p>
        </p:txBody>
      </p:sp>
    </p:spTree>
    <p:extLst>
      <p:ext uri="{BB962C8B-B14F-4D97-AF65-F5344CB8AC3E}">
        <p14:creationId xmlns:p14="http://schemas.microsoft.com/office/powerpoint/2010/main" val="255672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275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425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000"/>
                            </p:stCondLst>
                            <p:childTnLst>
                              <p:par>
                                <p:cTn id="79" presetID="53" presetClass="entr" presetSubtype="16"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22" presetClass="entr" presetSubtype="8"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575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10" presetClass="entr" presetSubtype="0" fill="hold" grpId="0" nodeType="withEffect">
                                  <p:stCondLst>
                                    <p:cond delay="25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22" presetClass="entr" presetSubtype="8"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18" grpId="0" animBg="1">
        <p:tmplLst>
          <p:tmpl>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0" grpId="0" animBg="1">
        <p:tmplLst>
          <p:tmpl>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p:bldP spid="22" grpId="0"/>
      <p:bldP spid="23" grpId="0"/>
      <p:bldP spid="24" grpId="0" animBg="1">
        <p:tmplLst>
          <p:tmpl>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animBg="1">
        <p:tmplLst>
          <p:tmpl>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tmplLst>
          <p:tmpl>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animBg="1">
        <p:tmplLst>
          <p:tmpl>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42" grpId="0"/>
      <p:bldP spid="44" grpId="0"/>
      <p:bldP spid="45" grpId="0"/>
      <p:bldP spid="49" grpId="0"/>
      <p:bldP spid="54" grpId="0" animBg="1">
        <p:tmplLst>
          <p:tmpl>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48" grpId="0"/>
    </p:bld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C4902F2-3BF8-4830-9A95-E7FFFDCF8E75}" type="datetime1">
              <a:rPr lang="en-US" smtClean="0"/>
              <a:t>6/18/21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420224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9312" y="5723467"/>
            <a:ext cx="17646717" cy="3831294"/>
          </a:xfrm>
        </p:spPr>
        <p:txBody>
          <a:bodyPr anchor="b"/>
          <a:lstStyle>
            <a:lvl1pPr algn="l">
              <a:defRPr sz="7998" b="0" cap="none"/>
            </a:lvl1pPr>
          </a:lstStyle>
          <a:p>
            <a:r>
              <a:rPr lang="en-US"/>
              <a:t>Click to edit Master title style</a:t>
            </a:r>
            <a:endParaRPr lang="en-US" dirty="0"/>
          </a:p>
        </p:txBody>
      </p:sp>
      <p:sp>
        <p:nvSpPr>
          <p:cNvPr id="3" name="Text Placeholder 2"/>
          <p:cNvSpPr>
            <a:spLocks noGrp="1"/>
          </p:cNvSpPr>
          <p:nvPr>
            <p:ph type="body" idx="1"/>
          </p:nvPr>
        </p:nvSpPr>
        <p:spPr>
          <a:xfrm>
            <a:off x="2309309" y="9554762"/>
            <a:ext cx="17646719" cy="1720800"/>
          </a:xfrm>
        </p:spPr>
        <p:txBody>
          <a:bodyPr anchor="t"/>
          <a:lstStyle>
            <a:lvl1pPr marL="0" indent="0" algn="l">
              <a:buNone/>
              <a:defRPr sz="3999" cap="all">
                <a:solidFill>
                  <a:schemeClr val="bg2">
                    <a:lumMod val="40000"/>
                    <a:lumOff val="60000"/>
                  </a:schemeClr>
                </a:solidFill>
              </a:defRPr>
            </a:lvl1pPr>
            <a:lvl2pPr marL="914171" indent="0">
              <a:buNone/>
              <a:defRPr sz="3599">
                <a:solidFill>
                  <a:schemeClr val="tx1">
                    <a:tint val="75000"/>
                  </a:schemeClr>
                </a:solidFill>
              </a:defRPr>
            </a:lvl2pPr>
            <a:lvl3pPr marL="1828343" indent="0">
              <a:buNone/>
              <a:defRPr sz="3199">
                <a:solidFill>
                  <a:schemeClr val="tx1">
                    <a:tint val="75000"/>
                  </a:schemeClr>
                </a:solidFill>
              </a:defRPr>
            </a:lvl3pPr>
            <a:lvl4pPr marL="2742514" indent="0">
              <a:buNone/>
              <a:defRPr sz="2799">
                <a:solidFill>
                  <a:schemeClr val="tx1">
                    <a:tint val="75000"/>
                  </a:schemeClr>
                </a:solidFill>
              </a:defRPr>
            </a:lvl4pPr>
            <a:lvl5pPr marL="3656686" indent="0">
              <a:buNone/>
              <a:defRPr sz="2799">
                <a:solidFill>
                  <a:schemeClr val="tx1">
                    <a:tint val="75000"/>
                  </a:schemeClr>
                </a:solidFill>
              </a:defRPr>
            </a:lvl5pPr>
            <a:lvl6pPr marL="4570857" indent="0">
              <a:buNone/>
              <a:defRPr sz="2799">
                <a:solidFill>
                  <a:schemeClr val="tx1">
                    <a:tint val="75000"/>
                  </a:schemeClr>
                </a:solidFill>
              </a:defRPr>
            </a:lvl6pPr>
            <a:lvl7pPr marL="5485028" indent="0">
              <a:buNone/>
              <a:defRPr sz="2799">
                <a:solidFill>
                  <a:schemeClr val="tx1">
                    <a:tint val="75000"/>
                  </a:schemeClr>
                </a:solidFill>
              </a:defRPr>
            </a:lvl7pPr>
            <a:lvl8pPr marL="6399200" indent="0">
              <a:buNone/>
              <a:defRPr sz="2799">
                <a:solidFill>
                  <a:schemeClr val="tx1">
                    <a:tint val="75000"/>
                  </a:schemeClr>
                </a:solidFill>
              </a:defRPr>
            </a:lvl8pPr>
            <a:lvl9pPr marL="7313371" indent="0">
              <a:buNone/>
              <a:defRPr sz="27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D9F65E-4185-4A5E-8EAC-02DC7C23E328}" type="datetime1">
              <a:rPr lang="en-US" smtClean="0"/>
              <a:t>6/18/21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256888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06050" y="4121151"/>
            <a:ext cx="8790388" cy="8391526"/>
          </a:xfrm>
        </p:spPr>
        <p:txBody>
          <a:bodyPr>
            <a:normAutofit/>
          </a:bodyPr>
          <a:lstStyle>
            <a:lvl1pPr>
              <a:defRPr sz="3599"/>
            </a:lvl1pPr>
            <a:lvl2pPr>
              <a:defRPr sz="3199"/>
            </a:lvl2pPr>
            <a:lvl3pPr>
              <a:defRPr sz="2799"/>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306042" y="4112185"/>
            <a:ext cx="8790392" cy="8400490"/>
          </a:xfrm>
        </p:spPr>
        <p:txBody>
          <a:bodyPr>
            <a:normAutofit/>
          </a:bodyPr>
          <a:lstStyle>
            <a:lvl1pPr>
              <a:defRPr sz="3599"/>
            </a:lvl1pPr>
            <a:lvl2pPr>
              <a:defRPr sz="3199"/>
            </a:lvl2pPr>
            <a:lvl3pPr>
              <a:defRPr sz="2799"/>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2C630A-4DAF-467D-BB32-89DFD3BB15E4}" type="datetime1">
              <a:rPr lang="en-US" smtClean="0"/>
              <a:t>6/18/21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7B390-85D5-4C47-AF57-CA6657C723FE}" type="slidenum">
              <a:rPr lang="en-US" smtClean="0"/>
              <a:t>‹#›</a:t>
            </a:fld>
            <a:endParaRPr lang="en-US"/>
          </a:p>
        </p:txBody>
      </p:sp>
    </p:spTree>
    <p:extLst>
      <p:ext uri="{BB962C8B-B14F-4D97-AF65-F5344CB8AC3E}">
        <p14:creationId xmlns:p14="http://schemas.microsoft.com/office/powerpoint/2010/main" val="14694388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21" Type="http://schemas.openxmlformats.org/officeDocument/2006/relationships/image" Target="../media/image4.png"/><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2.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theme" Target="../theme/theme3.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image" Target="../media/image8.png"/><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image" Target="../media/image6.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image" Target="../media/image9.png"/><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018" r:id="rId1"/>
    <p:sldLayoutId id="2147484017" r:id="rId2"/>
    <p:sldLayoutId id="2147484039" r:id="rId3"/>
    <p:sldLayoutId id="2147484040" r:id="rId4"/>
    <p:sldLayoutId id="2147484041" r:id="rId5"/>
  </p:sldLayoutIdLst>
  <p:hf hdr="0" ftr="0" dt="0"/>
  <p:txStyles>
    <p:titleStyle>
      <a:lvl1pPr algn="l" defTabSz="1828434" rtl="0" eaLnBrk="1" latinLnBrk="0" hangingPunct="1">
        <a:lnSpc>
          <a:spcPct val="90000"/>
        </a:lnSpc>
        <a:spcBef>
          <a:spcPct val="0"/>
        </a:spcBef>
        <a:buNone/>
        <a:defRPr lang="en-US" sz="6000" b="0" i="0" kern="1200">
          <a:solidFill>
            <a:schemeClr val="tx1"/>
          </a:solidFill>
          <a:latin typeface="Open Sans Regular" charset="0"/>
          <a:ea typeface="Open Sans Regular" charset="0"/>
          <a:cs typeface="Open Sans Regular"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5339371"/>
            <a:ext cx="8071921" cy="8376630"/>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5784695"/>
            <a:ext cx="3044031" cy="4730906"/>
          </a:xfrm>
          <a:prstGeom prst="rect">
            <a:avLst/>
          </a:prstGeom>
        </p:spPr>
      </p:pic>
      <p:sp>
        <p:nvSpPr>
          <p:cNvPr id="16" name="Oval 15"/>
          <p:cNvSpPr/>
          <p:nvPr/>
        </p:nvSpPr>
        <p:spPr>
          <a:xfrm>
            <a:off x="17213540" y="3352800"/>
            <a:ext cx="5637332" cy="56388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15994659" y="1"/>
            <a:ext cx="3205939" cy="2282814"/>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17207274" y="12192000"/>
            <a:ext cx="1986950" cy="1524000"/>
          </a:xfrm>
          <a:prstGeom prst="rect">
            <a:avLst/>
          </a:prstGeom>
        </p:spPr>
      </p:pic>
      <p:sp>
        <p:nvSpPr>
          <p:cNvPr id="14" name="Rectangle 13"/>
          <p:cNvSpPr/>
          <p:nvPr/>
        </p:nvSpPr>
        <p:spPr>
          <a:xfrm>
            <a:off x="20870188" y="0"/>
            <a:ext cx="1371243" cy="228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291886" y="905436"/>
            <a:ext cx="18804548" cy="280106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206051" y="4105837"/>
            <a:ext cx="17888422" cy="8390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20305732" y="3581482"/>
            <a:ext cx="1981198" cy="609439"/>
          </a:xfrm>
          <a:prstGeom prst="rect">
            <a:avLst/>
          </a:prstGeom>
        </p:spPr>
        <p:txBody>
          <a:bodyPr vert="horz" lIns="91440" tIns="45720" rIns="91440" bIns="45720" rtlCol="0" anchor="t"/>
          <a:lstStyle>
            <a:lvl1pPr algn="l">
              <a:defRPr sz="2199" b="0" i="0">
                <a:solidFill>
                  <a:schemeClr val="tx1">
                    <a:tint val="75000"/>
                    <a:alpha val="60000"/>
                  </a:schemeClr>
                </a:solidFill>
              </a:defRPr>
            </a:lvl1pPr>
          </a:lstStyle>
          <a:p>
            <a:fld id="{18C2A447-1EFE-4A38-8498-4119E96FDDAE}" type="datetime1">
              <a:rPr lang="en-US" smtClean="0"/>
              <a:t>6/18/21</a:t>
            </a:fld>
            <a:endParaRPr lang="en-US"/>
          </a:p>
        </p:txBody>
      </p:sp>
      <p:sp>
        <p:nvSpPr>
          <p:cNvPr id="5" name="Footer Placeholder 4"/>
          <p:cNvSpPr>
            <a:spLocks noGrp="1"/>
          </p:cNvSpPr>
          <p:nvPr>
            <p:ph type="ftr" sz="quarter" idx="3"/>
          </p:nvPr>
        </p:nvSpPr>
        <p:spPr>
          <a:xfrm rot="5400000">
            <a:off x="17897480" y="6450675"/>
            <a:ext cx="7719590" cy="609443"/>
          </a:xfrm>
          <a:prstGeom prst="rect">
            <a:avLst/>
          </a:prstGeom>
        </p:spPr>
        <p:txBody>
          <a:bodyPr vert="horz" lIns="91440" tIns="45720" rIns="91440" bIns="45720" rtlCol="0" anchor="b"/>
          <a:lstStyle>
            <a:lvl1pPr algn="l">
              <a:defRPr sz="2199"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20699689" y="591459"/>
            <a:ext cx="1675961" cy="1535374"/>
          </a:xfrm>
          <a:prstGeom prst="rect">
            <a:avLst/>
          </a:prstGeom>
        </p:spPr>
        <p:txBody>
          <a:bodyPr vert="horz" lIns="91440" tIns="45720" rIns="91440" bIns="45720" rtlCol="0" anchor="b"/>
          <a:lstStyle>
            <a:lvl1pPr algn="ctr">
              <a:defRPr sz="5599" b="0" i="0">
                <a:solidFill>
                  <a:schemeClr val="tx1">
                    <a:tint val="75000"/>
                  </a:schemeClr>
                </a:solidFill>
              </a:defRPr>
            </a:lvl1pPr>
          </a:lstStyle>
          <a:p>
            <a:fld id="{B417B390-85D5-4C47-AF57-CA6657C723FE}" type="slidenum">
              <a:rPr lang="en-US" smtClean="0"/>
              <a:t>‹#›</a:t>
            </a:fld>
            <a:endParaRPr lang="en-US"/>
          </a:p>
        </p:txBody>
      </p:sp>
    </p:spTree>
    <p:extLst>
      <p:ext uri="{BB962C8B-B14F-4D97-AF65-F5344CB8AC3E}">
        <p14:creationId xmlns:p14="http://schemas.microsoft.com/office/powerpoint/2010/main" val="902602230"/>
      </p:ext>
    </p:extLst>
  </p:cSld>
  <p:clrMap bg1="dk1" tx1="lt1" bg2="dk2" tx2="lt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Lst>
  <p:hf sldNum="0" hdr="0" dt="0"/>
  <p:txStyles>
    <p:titleStyle>
      <a:lvl1pPr algn="l" defTabSz="914171" rtl="0" eaLnBrk="1" latinLnBrk="0" hangingPunct="1">
        <a:spcBef>
          <a:spcPct val="0"/>
        </a:spcBef>
        <a:buNone/>
        <a:defRPr sz="8398"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85629" indent="-685629" algn="l" defTabSz="914171" rtl="0" eaLnBrk="1" latinLnBrk="0" hangingPunct="1">
        <a:spcBef>
          <a:spcPts val="2000"/>
        </a:spcBef>
        <a:spcAft>
          <a:spcPts val="0"/>
        </a:spcAft>
        <a:buClr>
          <a:schemeClr val="bg2">
            <a:lumMod val="40000"/>
            <a:lumOff val="60000"/>
          </a:schemeClr>
        </a:buClr>
        <a:buSzPct val="80000"/>
        <a:buFont typeface="Wingdings 3" charset="2"/>
        <a:buChar char=""/>
        <a:defRPr sz="3999" b="0" i="0" kern="1200">
          <a:solidFill>
            <a:schemeClr val="tx1"/>
          </a:solidFill>
          <a:latin typeface="+mj-lt"/>
          <a:ea typeface="+mj-ea"/>
          <a:cs typeface="+mj-cs"/>
        </a:defRPr>
      </a:lvl1pPr>
      <a:lvl2pPr marL="1485529" indent="-571357" algn="l" defTabSz="914171" rtl="0" eaLnBrk="1" latinLnBrk="0" hangingPunct="1">
        <a:spcBef>
          <a:spcPts val="2000"/>
        </a:spcBef>
        <a:spcAft>
          <a:spcPts val="0"/>
        </a:spcAft>
        <a:buClr>
          <a:schemeClr val="bg2">
            <a:lumMod val="40000"/>
            <a:lumOff val="60000"/>
          </a:schemeClr>
        </a:buClr>
        <a:buSzPct val="80000"/>
        <a:buFont typeface="Wingdings 3" charset="2"/>
        <a:buChar char=""/>
        <a:defRPr sz="3599" b="0" i="0" kern="1200">
          <a:solidFill>
            <a:schemeClr val="tx1"/>
          </a:solidFill>
          <a:latin typeface="+mj-lt"/>
          <a:ea typeface="+mj-ea"/>
          <a:cs typeface="+mj-cs"/>
        </a:defRPr>
      </a:lvl2pPr>
      <a:lvl3pPr marL="2285429" indent="-457086" algn="l" defTabSz="914171" rtl="0" eaLnBrk="1" latinLnBrk="0" hangingPunct="1">
        <a:spcBef>
          <a:spcPts val="2000"/>
        </a:spcBef>
        <a:spcAft>
          <a:spcPts val="0"/>
        </a:spcAft>
        <a:buClr>
          <a:schemeClr val="bg2">
            <a:lumMod val="40000"/>
            <a:lumOff val="60000"/>
          </a:schemeClr>
        </a:buClr>
        <a:buSzPct val="80000"/>
        <a:buFont typeface="Wingdings 3" charset="2"/>
        <a:buChar char=""/>
        <a:defRPr sz="3199" b="0" i="0" kern="1200">
          <a:solidFill>
            <a:schemeClr val="tx1"/>
          </a:solidFill>
          <a:latin typeface="+mj-lt"/>
          <a:ea typeface="+mj-ea"/>
          <a:cs typeface="+mj-cs"/>
        </a:defRPr>
      </a:lvl3pPr>
      <a:lvl4pPr marL="3199600" indent="-457086" algn="l" defTabSz="914171" rtl="0" eaLnBrk="1" latinLnBrk="0" hangingPunct="1">
        <a:spcBef>
          <a:spcPts val="2000"/>
        </a:spcBef>
        <a:spcAft>
          <a:spcPts val="0"/>
        </a:spcAft>
        <a:buClr>
          <a:schemeClr val="bg2">
            <a:lumMod val="40000"/>
            <a:lumOff val="60000"/>
          </a:schemeClr>
        </a:buClr>
        <a:buSzPct val="80000"/>
        <a:buFont typeface="Wingdings 3" charset="2"/>
        <a:buChar char=""/>
        <a:defRPr sz="2799" b="0" i="0" kern="1200">
          <a:solidFill>
            <a:schemeClr val="tx1"/>
          </a:solidFill>
          <a:latin typeface="+mj-lt"/>
          <a:ea typeface="+mj-ea"/>
          <a:cs typeface="+mj-cs"/>
        </a:defRPr>
      </a:lvl4pPr>
      <a:lvl5pPr marL="4113771" indent="-457086" algn="l" defTabSz="914171" rtl="0" eaLnBrk="1" latinLnBrk="0" hangingPunct="1">
        <a:spcBef>
          <a:spcPts val="2000"/>
        </a:spcBef>
        <a:spcAft>
          <a:spcPts val="0"/>
        </a:spcAft>
        <a:buClr>
          <a:schemeClr val="bg2">
            <a:lumMod val="40000"/>
            <a:lumOff val="60000"/>
          </a:schemeClr>
        </a:buClr>
        <a:buSzPct val="80000"/>
        <a:buFont typeface="Wingdings 3" charset="2"/>
        <a:buChar char=""/>
        <a:defRPr sz="2799" b="0" i="0" kern="1200">
          <a:solidFill>
            <a:schemeClr val="tx1"/>
          </a:solidFill>
          <a:latin typeface="+mj-lt"/>
          <a:ea typeface="+mj-ea"/>
          <a:cs typeface="+mj-cs"/>
        </a:defRPr>
      </a:lvl5pPr>
      <a:lvl6pPr marL="5010747" indent="-457086" algn="l" defTabSz="914171" rtl="0" eaLnBrk="1" latinLnBrk="0" hangingPunct="1">
        <a:spcBef>
          <a:spcPts val="2000"/>
        </a:spcBef>
        <a:spcAft>
          <a:spcPts val="0"/>
        </a:spcAft>
        <a:buClr>
          <a:schemeClr val="bg2">
            <a:lumMod val="40000"/>
            <a:lumOff val="60000"/>
          </a:schemeClr>
        </a:buClr>
        <a:buSzPct val="80000"/>
        <a:buFont typeface="Wingdings 3" charset="2"/>
        <a:buChar char=""/>
        <a:defRPr sz="2799" b="0" i="0" kern="1200">
          <a:solidFill>
            <a:schemeClr val="tx1"/>
          </a:solidFill>
          <a:latin typeface="+mj-lt"/>
          <a:ea typeface="+mj-ea"/>
          <a:cs typeface="+mj-cs"/>
        </a:defRPr>
      </a:lvl6pPr>
      <a:lvl7pPr marL="5942114" indent="-457086" algn="l" defTabSz="914171" rtl="0" eaLnBrk="1" latinLnBrk="0" hangingPunct="1">
        <a:spcBef>
          <a:spcPts val="2000"/>
        </a:spcBef>
        <a:spcAft>
          <a:spcPts val="0"/>
        </a:spcAft>
        <a:buClr>
          <a:schemeClr val="bg2">
            <a:lumMod val="40000"/>
            <a:lumOff val="60000"/>
          </a:schemeClr>
        </a:buClr>
        <a:buSzPct val="80000"/>
        <a:buFont typeface="Wingdings 3" charset="2"/>
        <a:buChar char=""/>
        <a:defRPr sz="2799" b="0" i="0" kern="1200">
          <a:solidFill>
            <a:schemeClr val="tx1"/>
          </a:solidFill>
          <a:latin typeface="+mj-lt"/>
          <a:ea typeface="+mj-ea"/>
          <a:cs typeface="+mj-cs"/>
        </a:defRPr>
      </a:lvl7pPr>
      <a:lvl8pPr marL="6856286" indent="-457086" algn="l" defTabSz="914171" rtl="0" eaLnBrk="1" latinLnBrk="0" hangingPunct="1">
        <a:spcBef>
          <a:spcPts val="2000"/>
        </a:spcBef>
        <a:spcAft>
          <a:spcPts val="0"/>
        </a:spcAft>
        <a:buClr>
          <a:schemeClr val="bg2">
            <a:lumMod val="40000"/>
            <a:lumOff val="60000"/>
          </a:schemeClr>
        </a:buClr>
        <a:buSzPct val="80000"/>
        <a:buFont typeface="Wingdings 3" charset="2"/>
        <a:buChar char=""/>
        <a:defRPr sz="2799" b="0" i="0" kern="1200">
          <a:solidFill>
            <a:schemeClr val="tx1"/>
          </a:solidFill>
          <a:latin typeface="+mj-lt"/>
          <a:ea typeface="+mj-ea"/>
          <a:cs typeface="+mj-cs"/>
        </a:defRPr>
      </a:lvl8pPr>
      <a:lvl9pPr marL="7770457" indent="-457086" algn="l" defTabSz="914171" rtl="0" eaLnBrk="1" latinLnBrk="0" hangingPunct="1">
        <a:spcBef>
          <a:spcPts val="2000"/>
        </a:spcBef>
        <a:spcAft>
          <a:spcPts val="0"/>
        </a:spcAft>
        <a:buClr>
          <a:schemeClr val="bg2">
            <a:lumMod val="40000"/>
            <a:lumOff val="60000"/>
          </a:schemeClr>
        </a:buClr>
        <a:buSzPct val="80000"/>
        <a:buFont typeface="Wingdings 3" charset="2"/>
        <a:buChar char=""/>
        <a:defRPr sz="2799" b="0" i="0" kern="1200">
          <a:solidFill>
            <a:schemeClr val="tx1"/>
          </a:solidFill>
          <a:latin typeface="+mj-lt"/>
          <a:ea typeface="+mj-ea"/>
          <a:cs typeface="+mj-cs"/>
        </a:defRPr>
      </a:lvl9pPr>
    </p:bodyStyle>
    <p:otherStyle>
      <a:defPPr>
        <a:defRPr lang="en-US"/>
      </a:defPPr>
      <a:lvl1pPr marL="0" algn="l" defTabSz="914171" rtl="0" eaLnBrk="1" latinLnBrk="0" hangingPunct="1">
        <a:defRPr sz="3599" kern="1200">
          <a:solidFill>
            <a:schemeClr val="tx1"/>
          </a:solidFill>
          <a:latin typeface="+mn-lt"/>
          <a:ea typeface="+mn-ea"/>
          <a:cs typeface="+mn-cs"/>
        </a:defRPr>
      </a:lvl1pPr>
      <a:lvl2pPr marL="914171" algn="l" defTabSz="914171" rtl="0" eaLnBrk="1" latinLnBrk="0" hangingPunct="1">
        <a:defRPr sz="3599" kern="1200">
          <a:solidFill>
            <a:schemeClr val="tx1"/>
          </a:solidFill>
          <a:latin typeface="+mn-lt"/>
          <a:ea typeface="+mn-ea"/>
          <a:cs typeface="+mn-cs"/>
        </a:defRPr>
      </a:lvl2pPr>
      <a:lvl3pPr marL="1828343" algn="l" defTabSz="914171" rtl="0" eaLnBrk="1" latinLnBrk="0" hangingPunct="1">
        <a:defRPr sz="3599" kern="1200">
          <a:solidFill>
            <a:schemeClr val="tx1"/>
          </a:solidFill>
          <a:latin typeface="+mn-lt"/>
          <a:ea typeface="+mn-ea"/>
          <a:cs typeface="+mn-cs"/>
        </a:defRPr>
      </a:lvl3pPr>
      <a:lvl4pPr marL="2742514" algn="l" defTabSz="914171" rtl="0" eaLnBrk="1" latinLnBrk="0" hangingPunct="1">
        <a:defRPr sz="3599" kern="1200">
          <a:solidFill>
            <a:schemeClr val="tx1"/>
          </a:solidFill>
          <a:latin typeface="+mn-lt"/>
          <a:ea typeface="+mn-ea"/>
          <a:cs typeface="+mn-cs"/>
        </a:defRPr>
      </a:lvl4pPr>
      <a:lvl5pPr marL="3656686" algn="l" defTabSz="914171" rtl="0" eaLnBrk="1" latinLnBrk="0" hangingPunct="1">
        <a:defRPr sz="3599" kern="1200">
          <a:solidFill>
            <a:schemeClr val="tx1"/>
          </a:solidFill>
          <a:latin typeface="+mn-lt"/>
          <a:ea typeface="+mn-ea"/>
          <a:cs typeface="+mn-cs"/>
        </a:defRPr>
      </a:lvl5pPr>
      <a:lvl6pPr marL="4570857" algn="l" defTabSz="914171" rtl="0" eaLnBrk="1" latinLnBrk="0" hangingPunct="1">
        <a:defRPr sz="3599" kern="1200">
          <a:solidFill>
            <a:schemeClr val="tx1"/>
          </a:solidFill>
          <a:latin typeface="+mn-lt"/>
          <a:ea typeface="+mn-ea"/>
          <a:cs typeface="+mn-cs"/>
        </a:defRPr>
      </a:lvl6pPr>
      <a:lvl7pPr marL="5485028" algn="l" defTabSz="914171" rtl="0" eaLnBrk="1" latinLnBrk="0" hangingPunct="1">
        <a:defRPr sz="3599" kern="1200">
          <a:solidFill>
            <a:schemeClr val="tx1"/>
          </a:solidFill>
          <a:latin typeface="+mn-lt"/>
          <a:ea typeface="+mn-ea"/>
          <a:cs typeface="+mn-cs"/>
        </a:defRPr>
      </a:lvl7pPr>
      <a:lvl8pPr marL="6399200" algn="l" defTabSz="914171" rtl="0" eaLnBrk="1" latinLnBrk="0" hangingPunct="1">
        <a:defRPr sz="3599" kern="1200">
          <a:solidFill>
            <a:schemeClr val="tx1"/>
          </a:solidFill>
          <a:latin typeface="+mn-lt"/>
          <a:ea typeface="+mn-ea"/>
          <a:cs typeface="+mn-cs"/>
        </a:defRPr>
      </a:lvl8pPr>
      <a:lvl9pPr marL="7313371" algn="l" defTabSz="914171" rtl="0" eaLnBrk="1" latinLnBrk="0" hangingPunct="1">
        <a:defRPr sz="35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0"/>
          <a:srcRect/>
          <a:stretch>
            <a:fillRect/>
          </a:stretch>
        </a:blipFill>
        <a:effectLst/>
      </p:bgPr>
    </p:bg>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111242" y="-165299"/>
            <a:ext cx="24151984" cy="2428745"/>
          </a:xfrm>
          <a:prstGeom prst="rect">
            <a:avLst/>
          </a:prstGeom>
        </p:spPr>
      </p:pic>
      <p:pic>
        <p:nvPicPr>
          <p:cNvPr id="9" name="図 8"/>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rot="10800000">
            <a:off x="0" y="1"/>
            <a:ext cx="1489141" cy="1501412"/>
          </a:xfrm>
          <a:prstGeom prst="rect">
            <a:avLst/>
          </a:prstGeom>
        </p:spPr>
      </p:pic>
      <p:pic>
        <p:nvPicPr>
          <p:cNvPr id="8" name="図 7"/>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22876287" y="12217591"/>
            <a:ext cx="1489141" cy="1501412"/>
          </a:xfrm>
          <a:prstGeom prst="rect">
            <a:avLst/>
          </a:prstGeom>
        </p:spPr>
      </p:pic>
      <p:pic>
        <p:nvPicPr>
          <p:cNvPr id="7" name="図 6"/>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595"/>
            <a:ext cx="24378708" cy="13715405"/>
          </a:xfrm>
          <a:prstGeom prst="rect">
            <a:avLst/>
          </a:prstGeom>
        </p:spPr>
      </p:pic>
      <p:pic>
        <p:nvPicPr>
          <p:cNvPr id="14" name="図 13"/>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rot="10800000">
            <a:off x="132084" y="12494150"/>
            <a:ext cx="24151984" cy="2428745"/>
          </a:xfrm>
          <a:prstGeom prst="rect">
            <a:avLst/>
          </a:prstGeom>
        </p:spPr>
      </p:pic>
      <p:sp>
        <p:nvSpPr>
          <p:cNvPr id="2" name="タイトル プレースホルダー 1"/>
          <p:cNvSpPr>
            <a:spLocks noGrp="1"/>
          </p:cNvSpPr>
          <p:nvPr>
            <p:ph type="title"/>
          </p:nvPr>
        </p:nvSpPr>
        <p:spPr>
          <a:xfrm>
            <a:off x="1192254" y="329276"/>
            <a:ext cx="21939885" cy="1604201"/>
          </a:xfrm>
          <a:prstGeom prst="rect">
            <a:avLst/>
          </a:prstGeom>
        </p:spPr>
        <p:txBody>
          <a:bodyPr vert="horz" lIns="163275" tIns="81638" rIns="163275" bIns="81638" rtlCol="0" anchor="ctr">
            <a:noAutofit/>
          </a:bodyPr>
          <a:lstStyle/>
          <a:p>
            <a:r>
              <a:rPr lang="en-US" altLang="ja-JP" dirty="0"/>
              <a:t>SLIDE TITLE HERE</a:t>
            </a:r>
            <a:endParaRPr lang="en-US" dirty="0"/>
          </a:p>
        </p:txBody>
      </p:sp>
      <p:sp>
        <p:nvSpPr>
          <p:cNvPr id="3" name="テキスト プレースホルダー 2"/>
          <p:cNvSpPr>
            <a:spLocks noGrp="1"/>
          </p:cNvSpPr>
          <p:nvPr>
            <p:ph type="body" idx="1"/>
          </p:nvPr>
        </p:nvSpPr>
        <p:spPr>
          <a:xfrm>
            <a:off x="1218883" y="2441509"/>
            <a:ext cx="21939885" cy="9810819"/>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4" name="日付プレースホルダー 3"/>
          <p:cNvSpPr>
            <a:spLocks noGrp="1"/>
          </p:cNvSpPr>
          <p:nvPr>
            <p:ph type="dt" sz="half" idx="2"/>
          </p:nvPr>
        </p:nvSpPr>
        <p:spPr>
          <a:xfrm>
            <a:off x="1218883" y="12810661"/>
            <a:ext cx="5688119" cy="730251"/>
          </a:xfrm>
          <a:prstGeom prst="rect">
            <a:avLst/>
          </a:prstGeom>
        </p:spPr>
        <p:txBody>
          <a:bodyPr vert="horz" lIns="163275" tIns="81638" rIns="163275" bIns="81638" rtlCol="0" anchor="ctr"/>
          <a:lstStyle>
            <a:lvl1pPr algn="l">
              <a:defRPr sz="2800">
                <a:solidFill>
                  <a:schemeClr val="tx1">
                    <a:tint val="75000"/>
                  </a:schemeClr>
                </a:solidFill>
              </a:defRPr>
            </a:lvl1pPr>
          </a:lstStyle>
          <a:p>
            <a:fld id="{1FD627AA-E268-4C67-A9A7-5C4D23F3573A}" type="datetimeFigureOut">
              <a:rPr lang="en-US" smtClean="0"/>
              <a:t>6/18/21</a:t>
            </a:fld>
            <a:endParaRPr lang="en-US"/>
          </a:p>
        </p:txBody>
      </p:sp>
      <p:sp>
        <p:nvSpPr>
          <p:cNvPr id="5" name="フッター プレースホルダー 4"/>
          <p:cNvSpPr>
            <a:spLocks noGrp="1"/>
          </p:cNvSpPr>
          <p:nvPr>
            <p:ph type="ftr" sz="quarter" idx="3"/>
          </p:nvPr>
        </p:nvSpPr>
        <p:spPr>
          <a:xfrm>
            <a:off x="7005149" y="12850445"/>
            <a:ext cx="10367351" cy="730251"/>
          </a:xfrm>
          <a:prstGeom prst="rect">
            <a:avLst/>
          </a:prstGeom>
        </p:spPr>
        <p:txBody>
          <a:bodyPr vert="horz" lIns="163275" tIns="81638" rIns="163275" bIns="81638" rtlCol="0" anchor="ctr"/>
          <a:lstStyle>
            <a:lvl1pPr algn="ctr">
              <a:defRPr sz="2800">
                <a:solidFill>
                  <a:schemeClr val="tx1">
                    <a:tint val="75000"/>
                    <a:alpha val="70000"/>
                  </a:schemeClr>
                </a:solidFill>
              </a:defRPr>
            </a:lvl1pPr>
          </a:lstStyle>
          <a:p>
            <a:r>
              <a:rPr lang="en-US"/>
              <a:t>The Power of PowerPoint | thepopp.com</a:t>
            </a:r>
            <a:endParaRPr lang="en-US" dirty="0"/>
          </a:p>
        </p:txBody>
      </p:sp>
      <p:sp>
        <p:nvSpPr>
          <p:cNvPr id="6" name="スライド番号プレースホルダー 5"/>
          <p:cNvSpPr>
            <a:spLocks noGrp="1"/>
          </p:cNvSpPr>
          <p:nvPr>
            <p:ph type="sldNum" sz="quarter" idx="4"/>
          </p:nvPr>
        </p:nvSpPr>
        <p:spPr>
          <a:xfrm>
            <a:off x="23399152" y="12714651"/>
            <a:ext cx="980910" cy="730251"/>
          </a:xfrm>
          <a:prstGeom prst="rect">
            <a:avLst/>
          </a:prstGeom>
        </p:spPr>
        <p:txBody>
          <a:bodyPr vert="horz" lIns="163275" tIns="81638" rIns="163275" bIns="81638" rtlCol="0" anchor="ctr"/>
          <a:lstStyle>
            <a:lvl1pPr algn="r">
              <a:defRPr sz="4799">
                <a:solidFill>
                  <a:schemeClr val="tx1">
                    <a:alpha val="50000"/>
                  </a:schemeClr>
                </a:solidFill>
                <a:latin typeface="Bebas Neue Regular" pitchFamily="50" charset="0"/>
              </a:defRPr>
            </a:lvl1pPr>
          </a:lstStyle>
          <a:p>
            <a:fld id="{387164BF-D67A-46C0-81D2-5BAF67C00C80}" type="slidenum">
              <a:rPr lang="en-US" smtClean="0"/>
              <a:pPr/>
              <a:t>‹#›</a:t>
            </a:fld>
            <a:endParaRPr lang="en-US"/>
          </a:p>
        </p:txBody>
      </p:sp>
    </p:spTree>
    <p:extLst>
      <p:ext uri="{BB962C8B-B14F-4D97-AF65-F5344CB8AC3E}">
        <p14:creationId xmlns:p14="http://schemas.microsoft.com/office/powerpoint/2010/main" val="2095222380"/>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 id="2147484078" r:id="rId18"/>
    <p:sldLayoutId id="2147484079" r:id="rId19"/>
    <p:sldLayoutId id="2147484080" r:id="rId20"/>
    <p:sldLayoutId id="2147484081" r:id="rId21"/>
    <p:sldLayoutId id="2147484082" r:id="rId22"/>
    <p:sldLayoutId id="2147484083" r:id="rId23"/>
    <p:sldLayoutId id="2147484084" r:id="rId24"/>
    <p:sldLayoutId id="2147484085" r:id="rId25"/>
    <p:sldLayoutId id="2147484086" r:id="rId26"/>
    <p:sldLayoutId id="2147484087" r:id="rId27"/>
    <p:sldLayoutId id="2147484088" r:id="rId28"/>
    <p:sldLayoutId id="2147484089" r:id="rId29"/>
    <p:sldLayoutId id="2147484090" r:id="rId30"/>
    <p:sldLayoutId id="2147484091" r:id="rId31"/>
    <p:sldLayoutId id="2147484092" r:id="rId32"/>
    <p:sldLayoutId id="2147484093" r:id="rId33"/>
    <p:sldLayoutId id="2147484094" r:id="rId34"/>
    <p:sldLayoutId id="2147484095" r:id="rId35"/>
    <p:sldLayoutId id="2147484096" r:id="rId36"/>
    <p:sldLayoutId id="2147484097" r:id="rId37"/>
    <p:sldLayoutId id="2147484098" r:id="rId3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 presetClass="entr" presetSubtype="6" decel="10000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txStyles>
    <p:titleStyle>
      <a:lvl1pPr algn="ctr" defTabSz="2176623" rtl="0" eaLnBrk="1" latinLnBrk="0" hangingPunct="1">
        <a:spcBef>
          <a:spcPct val="0"/>
        </a:spcBef>
        <a:buNone/>
        <a:defRPr sz="11731" kern="1200" spc="400" baseline="0">
          <a:solidFill>
            <a:schemeClr val="tx1"/>
          </a:solidFill>
          <a:latin typeface="+mj-lt"/>
          <a:ea typeface="+mj-ea"/>
          <a:cs typeface="+mj-cs"/>
        </a:defRPr>
      </a:lvl1pPr>
    </p:titleStyle>
    <p:bodyStyle>
      <a:lvl1pPr marL="0" indent="0" algn="l" defTabSz="2176623" rtl="0" eaLnBrk="1" latinLnBrk="0" hangingPunct="1">
        <a:spcBef>
          <a:spcPct val="20000"/>
        </a:spcBef>
        <a:buFont typeface="Arial" panose="020B0604020202020204" pitchFamily="34" charset="0"/>
        <a:buNone/>
        <a:defRPr sz="2666" kern="1200" baseline="0">
          <a:solidFill>
            <a:schemeClr val="tx1"/>
          </a:solidFill>
          <a:latin typeface="+mn-lt"/>
          <a:ea typeface="+mn-ea"/>
          <a:cs typeface="+mn-cs"/>
        </a:defRPr>
      </a:lvl1pPr>
      <a:lvl2pPr marL="1768506" indent="-680194" algn="l" defTabSz="2176623"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2720778" indent="-544155" algn="l" defTabSz="2176623"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3pPr>
      <a:lvl4pPr marL="3809089" indent="-544155" algn="l" defTabSz="2176623"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4pPr>
      <a:lvl5pPr marL="4897400" indent="-544155" algn="l" defTabSz="2176623"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5pPr>
      <a:lvl6pPr marL="5985712" indent="-544155" algn="l" defTabSz="2176623" rtl="0" eaLnBrk="1" latinLnBrk="0" hangingPunct="1">
        <a:spcBef>
          <a:spcPct val="20000"/>
        </a:spcBef>
        <a:buFont typeface="Arial" panose="020B0604020202020204" pitchFamily="34" charset="0"/>
        <a:buChar char="•"/>
        <a:defRPr sz="4799" kern="1200">
          <a:solidFill>
            <a:schemeClr val="tx1"/>
          </a:solidFill>
          <a:latin typeface="+mn-lt"/>
          <a:ea typeface="+mn-ea"/>
          <a:cs typeface="+mn-cs"/>
        </a:defRPr>
      </a:lvl6pPr>
      <a:lvl7pPr marL="7074023" indent="-544155" algn="l" defTabSz="2176623" rtl="0" eaLnBrk="1" latinLnBrk="0" hangingPunct="1">
        <a:spcBef>
          <a:spcPct val="20000"/>
        </a:spcBef>
        <a:buFont typeface="Arial" panose="020B0604020202020204" pitchFamily="34" charset="0"/>
        <a:buChar char="•"/>
        <a:defRPr sz="4799" kern="1200">
          <a:solidFill>
            <a:schemeClr val="tx1"/>
          </a:solidFill>
          <a:latin typeface="+mn-lt"/>
          <a:ea typeface="+mn-ea"/>
          <a:cs typeface="+mn-cs"/>
        </a:defRPr>
      </a:lvl7pPr>
      <a:lvl8pPr marL="8162334" indent="-544155" algn="l" defTabSz="2176623" rtl="0" eaLnBrk="1" latinLnBrk="0" hangingPunct="1">
        <a:spcBef>
          <a:spcPct val="20000"/>
        </a:spcBef>
        <a:buFont typeface="Arial" panose="020B0604020202020204" pitchFamily="34" charset="0"/>
        <a:buChar char="•"/>
        <a:defRPr sz="4799" kern="1200">
          <a:solidFill>
            <a:schemeClr val="tx1"/>
          </a:solidFill>
          <a:latin typeface="+mn-lt"/>
          <a:ea typeface="+mn-ea"/>
          <a:cs typeface="+mn-cs"/>
        </a:defRPr>
      </a:lvl8pPr>
      <a:lvl9pPr marL="9250646" indent="-544155" algn="l" defTabSz="2176623" rtl="0" eaLnBrk="1" latinLnBrk="0" hangingPunct="1">
        <a:spcBef>
          <a:spcPct val="20000"/>
        </a:spcBef>
        <a:buFont typeface="Arial" panose="020B0604020202020204" pitchFamily="34" charset="0"/>
        <a:buChar char="•"/>
        <a:defRPr sz="4799" kern="1200">
          <a:solidFill>
            <a:schemeClr val="tx1"/>
          </a:solidFill>
          <a:latin typeface="+mn-lt"/>
          <a:ea typeface="+mn-ea"/>
          <a:cs typeface="+mn-cs"/>
        </a:defRPr>
      </a:lvl9pPr>
    </p:bodyStyle>
    <p:otherStyle>
      <a:defPPr>
        <a:defRPr lang="en-US"/>
      </a:defPPr>
      <a:lvl1pPr marL="0" algn="l" defTabSz="2176623" rtl="0" eaLnBrk="1" latinLnBrk="0" hangingPunct="1">
        <a:defRPr sz="4266" kern="1200">
          <a:solidFill>
            <a:schemeClr val="tx1"/>
          </a:solidFill>
          <a:latin typeface="+mn-lt"/>
          <a:ea typeface="+mn-ea"/>
          <a:cs typeface="+mn-cs"/>
        </a:defRPr>
      </a:lvl1pPr>
      <a:lvl2pPr marL="1088311" algn="l" defTabSz="2176623" rtl="0" eaLnBrk="1" latinLnBrk="0" hangingPunct="1">
        <a:defRPr sz="4266" kern="1200">
          <a:solidFill>
            <a:schemeClr val="tx1"/>
          </a:solidFill>
          <a:latin typeface="+mn-lt"/>
          <a:ea typeface="+mn-ea"/>
          <a:cs typeface="+mn-cs"/>
        </a:defRPr>
      </a:lvl2pPr>
      <a:lvl3pPr marL="2176623" algn="l" defTabSz="2176623" rtl="0" eaLnBrk="1" latinLnBrk="0" hangingPunct="1">
        <a:defRPr sz="4266" kern="1200">
          <a:solidFill>
            <a:schemeClr val="tx1"/>
          </a:solidFill>
          <a:latin typeface="+mn-lt"/>
          <a:ea typeface="+mn-ea"/>
          <a:cs typeface="+mn-cs"/>
        </a:defRPr>
      </a:lvl3pPr>
      <a:lvl4pPr marL="3264934" algn="l" defTabSz="2176623" rtl="0" eaLnBrk="1" latinLnBrk="0" hangingPunct="1">
        <a:defRPr sz="4266" kern="1200">
          <a:solidFill>
            <a:schemeClr val="tx1"/>
          </a:solidFill>
          <a:latin typeface="+mn-lt"/>
          <a:ea typeface="+mn-ea"/>
          <a:cs typeface="+mn-cs"/>
        </a:defRPr>
      </a:lvl4pPr>
      <a:lvl5pPr marL="4353245" algn="l" defTabSz="2176623" rtl="0" eaLnBrk="1" latinLnBrk="0" hangingPunct="1">
        <a:defRPr sz="4266" kern="1200">
          <a:solidFill>
            <a:schemeClr val="tx1"/>
          </a:solidFill>
          <a:latin typeface="+mn-lt"/>
          <a:ea typeface="+mn-ea"/>
          <a:cs typeface="+mn-cs"/>
        </a:defRPr>
      </a:lvl5pPr>
      <a:lvl6pPr marL="5441557" algn="l" defTabSz="2176623" rtl="0" eaLnBrk="1" latinLnBrk="0" hangingPunct="1">
        <a:defRPr sz="4266" kern="1200">
          <a:solidFill>
            <a:schemeClr val="tx1"/>
          </a:solidFill>
          <a:latin typeface="+mn-lt"/>
          <a:ea typeface="+mn-ea"/>
          <a:cs typeface="+mn-cs"/>
        </a:defRPr>
      </a:lvl6pPr>
      <a:lvl7pPr marL="6529868" algn="l" defTabSz="2176623" rtl="0" eaLnBrk="1" latinLnBrk="0" hangingPunct="1">
        <a:defRPr sz="4266" kern="1200">
          <a:solidFill>
            <a:schemeClr val="tx1"/>
          </a:solidFill>
          <a:latin typeface="+mn-lt"/>
          <a:ea typeface="+mn-ea"/>
          <a:cs typeface="+mn-cs"/>
        </a:defRPr>
      </a:lvl7pPr>
      <a:lvl8pPr marL="7618179" algn="l" defTabSz="2176623" rtl="0" eaLnBrk="1" latinLnBrk="0" hangingPunct="1">
        <a:defRPr sz="4266" kern="1200">
          <a:solidFill>
            <a:schemeClr val="tx1"/>
          </a:solidFill>
          <a:latin typeface="+mn-lt"/>
          <a:ea typeface="+mn-ea"/>
          <a:cs typeface="+mn-cs"/>
        </a:defRPr>
      </a:lvl8pPr>
      <a:lvl9pPr marL="8706491" algn="l" defTabSz="2176623" rtl="0" eaLnBrk="1" latinLnBrk="0" hangingPunct="1">
        <a:defRPr sz="4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9" b="49"/>
          <a:stretch>
            <a:fillRect/>
          </a:stretch>
        </p:blipFill>
        <p:spPr>
          <a:xfrm>
            <a:off x="-2685" y="0"/>
            <a:ext cx="24377650" cy="13716000"/>
          </a:xfrm>
          <a:prstGeom prst="rect">
            <a:avLst/>
          </a:prstGeom>
        </p:spPr>
      </p:pic>
      <p:sp>
        <p:nvSpPr>
          <p:cNvPr id="5" name="Rectangle 4"/>
          <p:cNvSpPr/>
          <p:nvPr/>
        </p:nvSpPr>
        <p:spPr>
          <a:xfrm>
            <a:off x="0" y="0"/>
            <a:ext cx="24377650" cy="1371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931338" y="11281090"/>
            <a:ext cx="6509603" cy="523220"/>
          </a:xfrm>
          <a:prstGeom prst="rect">
            <a:avLst/>
          </a:prstGeom>
          <a:noFill/>
        </p:spPr>
        <p:txBody>
          <a:bodyPr wrap="none" rtlCol="0">
            <a:spAutoFit/>
          </a:bodyPr>
          <a:lstStyle/>
          <a:p>
            <a:pPr algn="ctr"/>
            <a:r>
              <a:rPr lang="en-US" sz="2800" spc="600" dirty="0">
                <a:solidFill>
                  <a:schemeClr val="bg1"/>
                </a:solidFill>
                <a:latin typeface="Montserrat Ultra Light" charset="0"/>
                <a:ea typeface="Montserrat Ultra Light" charset="0"/>
                <a:cs typeface="Montserrat Ultra Light" charset="0"/>
              </a:rPr>
              <a:t>KEMAHASISWAAN - UNESA</a:t>
            </a:r>
          </a:p>
        </p:txBody>
      </p:sp>
      <p:sp>
        <p:nvSpPr>
          <p:cNvPr id="9" name="TextBox 8"/>
          <p:cNvSpPr txBox="1"/>
          <p:nvPr/>
        </p:nvSpPr>
        <p:spPr>
          <a:xfrm>
            <a:off x="4313208" y="7301733"/>
            <a:ext cx="18085022" cy="2954655"/>
          </a:xfrm>
          <a:prstGeom prst="rect">
            <a:avLst/>
          </a:prstGeom>
          <a:noFill/>
        </p:spPr>
        <p:txBody>
          <a:bodyPr wrap="square" rtlCol="0">
            <a:spAutoFit/>
          </a:bodyPr>
          <a:lstStyle/>
          <a:p>
            <a:pPr algn="ctr"/>
            <a:r>
              <a:rPr lang="id-ID" sz="6600" b="1" spc="600" dirty="0">
                <a:solidFill>
                  <a:schemeClr val="bg1"/>
                </a:solidFill>
                <a:latin typeface="Bahnschrift SemiBold Condensed" panose="020B0502040204020203" pitchFamily="34" charset="0"/>
                <a:ea typeface="Montserrat" charset="0"/>
                <a:cs typeface="Montserrat" charset="0"/>
              </a:rPr>
              <a:t>(</a:t>
            </a:r>
            <a:r>
              <a:rPr lang="en-US" sz="6600" b="1" spc="600" dirty="0">
                <a:solidFill>
                  <a:schemeClr val="bg1"/>
                </a:solidFill>
                <a:latin typeface="Bahnschrift SemiBold Condensed" panose="020B0502040204020203" pitchFamily="34" charset="0"/>
                <a:ea typeface="Montserrat" charset="0"/>
                <a:cs typeface="Montserrat" charset="0"/>
              </a:rPr>
              <a:t>PROGRAM MAHASISWA WIRAUSAHA</a:t>
            </a:r>
            <a:r>
              <a:rPr lang="id-ID" sz="6600" b="1" spc="600" dirty="0">
                <a:solidFill>
                  <a:schemeClr val="bg1"/>
                </a:solidFill>
                <a:latin typeface="Bahnschrift SemiBold Condensed" panose="020B0502040204020203" pitchFamily="34" charset="0"/>
                <a:ea typeface="Montserrat" charset="0"/>
                <a:cs typeface="Montserrat" charset="0"/>
              </a:rPr>
              <a:t>)</a:t>
            </a:r>
            <a:endParaRPr lang="en-US" sz="6600" b="1" spc="600" dirty="0">
              <a:solidFill>
                <a:schemeClr val="bg1"/>
              </a:solidFill>
              <a:latin typeface="Bahnschrift SemiBold Condensed" panose="020B0502040204020203" pitchFamily="34" charset="0"/>
              <a:ea typeface="Montserrat" charset="0"/>
              <a:cs typeface="Montserrat" charset="0"/>
            </a:endParaRPr>
          </a:p>
          <a:p>
            <a:pPr algn="ctr"/>
            <a:r>
              <a:rPr lang="en-US" sz="12000" b="1" spc="600" dirty="0">
                <a:solidFill>
                  <a:schemeClr val="bg1"/>
                </a:solidFill>
                <a:latin typeface="Bahnschrift SemiBold Condensed" panose="020B0502040204020203" pitchFamily="34" charset="0"/>
                <a:ea typeface="Montserrat" charset="0"/>
                <a:cs typeface="Montserrat" charset="0"/>
              </a:rPr>
              <a:t>TAHUN 20</a:t>
            </a:r>
            <a:r>
              <a:rPr lang="id-ID" sz="12000" b="1" spc="600" dirty="0">
                <a:solidFill>
                  <a:schemeClr val="bg1"/>
                </a:solidFill>
                <a:latin typeface="Bahnschrift SemiBold Condensed" panose="020B0502040204020203" pitchFamily="34" charset="0"/>
                <a:ea typeface="Montserrat" charset="0"/>
                <a:cs typeface="Montserrat" charset="0"/>
              </a:rPr>
              <a:t>20</a:t>
            </a:r>
            <a:endParaRPr lang="en-US" sz="12000" b="1" spc="600" dirty="0">
              <a:solidFill>
                <a:schemeClr val="bg1"/>
              </a:solidFill>
              <a:latin typeface="Bahnschrift SemiBold Condensed" panose="020B0502040204020203" pitchFamily="34" charset="0"/>
              <a:ea typeface="Montserrat" charset="0"/>
              <a:cs typeface="Montserrat" charset="0"/>
            </a:endParaRPr>
          </a:p>
        </p:txBody>
      </p:sp>
      <p:sp>
        <p:nvSpPr>
          <p:cNvPr id="6" name="TextBox 5"/>
          <p:cNvSpPr txBox="1"/>
          <p:nvPr/>
        </p:nvSpPr>
        <p:spPr>
          <a:xfrm>
            <a:off x="5769442" y="4707371"/>
            <a:ext cx="12290544" cy="2400657"/>
          </a:xfrm>
          <a:prstGeom prst="rect">
            <a:avLst/>
          </a:prstGeom>
          <a:noFill/>
        </p:spPr>
        <p:txBody>
          <a:bodyPr wrap="none" rtlCol="0">
            <a:spAutoFit/>
          </a:bodyPr>
          <a:lstStyle/>
          <a:p>
            <a:pPr algn="ctr"/>
            <a:r>
              <a:rPr lang="en-US" sz="15000" b="1" spc="600" dirty="0">
                <a:solidFill>
                  <a:schemeClr val="bg1"/>
                </a:solidFill>
                <a:latin typeface="Bahnschrift SemiBold Condensed" panose="020B0502040204020203" pitchFamily="34" charset="0"/>
                <a:ea typeface="Montserrat" charset="0"/>
                <a:cs typeface="Montserrat" charset="0"/>
              </a:rPr>
              <a:t>SOSIALISASI PMW</a:t>
            </a:r>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20779" y="677134"/>
            <a:ext cx="3648529" cy="4030237"/>
          </a:xfrm>
          <a:prstGeom prst="rect">
            <a:avLst/>
          </a:prstGeom>
        </p:spPr>
      </p:pic>
    </p:spTree>
    <p:extLst>
      <p:ext uri="{BB962C8B-B14F-4D97-AF65-F5344CB8AC3E}">
        <p14:creationId xmlns:p14="http://schemas.microsoft.com/office/powerpoint/2010/main" val="18134153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lstStyle/>
          <a:p>
            <a:r>
              <a:rPr lang="en-US" dirty="0">
                <a:solidFill>
                  <a:schemeClr val="accent3">
                    <a:lumMod val="60000"/>
                    <a:lumOff val="40000"/>
                  </a:schemeClr>
                </a:solidFill>
                <a:latin typeface="Franklin Gothic Demi" panose="020B0703020102020204" pitchFamily="34" charset="0"/>
              </a:rPr>
              <a:t>MANFAAT</a:t>
            </a:r>
            <a:endParaRPr lang="en-US" dirty="0">
              <a:solidFill>
                <a:schemeClr val="accent3">
                  <a:lumMod val="60000"/>
                  <a:lumOff val="40000"/>
                </a:schemeClr>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pPr defTabSz="1218987"/>
            <a:fld id="{387164BF-D67A-46C0-81D2-5BAF67C00C80}" type="slidenum">
              <a:rPr lang="en-US" sz="2400" kern="0">
                <a:solidFill>
                  <a:sysClr val="windowText" lastClr="000000"/>
                </a:solidFill>
              </a:rPr>
              <a:pPr defTabSz="1218987"/>
              <a:t>10</a:t>
            </a:fld>
            <a:endParaRPr lang="en-US" sz="2400" kern="0" dirty="0">
              <a:solidFill>
                <a:sysClr val="windowText" lastClr="000000"/>
              </a:solidFill>
            </a:endParaRPr>
          </a:p>
        </p:txBody>
      </p:sp>
      <p:sp>
        <p:nvSpPr>
          <p:cNvPr id="27" name="テキスト プレースホルダー 26"/>
          <p:cNvSpPr>
            <a:spLocks noGrp="1"/>
          </p:cNvSpPr>
          <p:nvPr>
            <p:ph type="body" sz="quarter" idx="14"/>
          </p:nvPr>
        </p:nvSpPr>
        <p:spPr>
          <a:xfrm>
            <a:off x="1242011" y="5859144"/>
            <a:ext cx="21840369" cy="863383"/>
          </a:xfrm>
        </p:spPr>
        <p:txBody>
          <a:bodyPr/>
          <a:lstStyle/>
          <a:p>
            <a:pPr algn="l"/>
            <a:r>
              <a:rPr lang="en-US" sz="9600" dirty="0">
                <a:solidFill>
                  <a:schemeClr val="tx1"/>
                </a:solidFill>
                <a:latin typeface="Bahnschrift Condensed" panose="020B0502040204020203" pitchFamily="34" charset="0"/>
              </a:rPr>
              <a:t>UKM :</a:t>
            </a:r>
          </a:p>
          <a:p>
            <a:pPr marL="1371600" indent="-1371600" algn="l">
              <a:buFont typeface="+mj-lt"/>
              <a:buAutoNum type="arabicPeriod"/>
            </a:pPr>
            <a:r>
              <a:rPr lang="en-US" sz="9600" dirty="0" err="1">
                <a:solidFill>
                  <a:schemeClr val="tx1"/>
                </a:solidFill>
                <a:latin typeface="Bahnschrift Condensed" panose="020B0502040204020203" pitchFamily="34" charset="0"/>
              </a:rPr>
              <a:t>Mempererat</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hubungan</a:t>
            </a:r>
            <a:r>
              <a:rPr lang="en-US" sz="9600" dirty="0">
                <a:solidFill>
                  <a:schemeClr val="tx1"/>
                </a:solidFill>
                <a:latin typeface="Bahnschrift Condensed" panose="020B0502040204020203" pitchFamily="34" charset="0"/>
              </a:rPr>
              <a:t> UKM </a:t>
            </a:r>
            <a:r>
              <a:rPr lang="en-US" sz="9600" dirty="0" err="1">
                <a:solidFill>
                  <a:schemeClr val="tx1"/>
                </a:solidFill>
                <a:latin typeface="Bahnschrift Condensed" panose="020B0502040204020203" pitchFamily="34" charset="0"/>
              </a:rPr>
              <a:t>dengan</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dunia</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kampus</a:t>
            </a:r>
            <a:endParaRPr lang="en-US" sz="9600" dirty="0">
              <a:solidFill>
                <a:schemeClr val="tx1"/>
              </a:solidFill>
              <a:latin typeface="Bahnschrift Condensed" panose="020B0502040204020203" pitchFamily="34" charset="0"/>
            </a:endParaRPr>
          </a:p>
          <a:p>
            <a:pPr marL="1371600" indent="-1371600" algn="l">
              <a:buFont typeface="+mj-lt"/>
              <a:buAutoNum type="arabicPeriod"/>
            </a:pPr>
            <a:r>
              <a:rPr lang="en-US" sz="9600" dirty="0" err="1">
                <a:solidFill>
                  <a:schemeClr val="tx1"/>
                </a:solidFill>
                <a:latin typeface="Bahnschrift Condensed" panose="020B0502040204020203" pitchFamily="34" charset="0"/>
              </a:rPr>
              <a:t>Memberikan</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akses</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terhadap</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informasi</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dan</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teknologi</a:t>
            </a:r>
            <a:r>
              <a:rPr lang="en-US" sz="9600" dirty="0">
                <a:solidFill>
                  <a:schemeClr val="tx1"/>
                </a:solidFill>
                <a:latin typeface="Bahnschrift Condensed" panose="020B0502040204020203" pitchFamily="34" charset="0"/>
              </a:rPr>
              <a:t> yang </a:t>
            </a:r>
            <a:r>
              <a:rPr lang="en-US" sz="9600" dirty="0" err="1">
                <a:solidFill>
                  <a:schemeClr val="tx1"/>
                </a:solidFill>
                <a:latin typeface="Bahnschrift Condensed" panose="020B0502040204020203" pitchFamily="34" charset="0"/>
              </a:rPr>
              <a:t>dimiliki</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perguruan</a:t>
            </a:r>
            <a:r>
              <a:rPr lang="en-US" sz="9600" dirty="0">
                <a:solidFill>
                  <a:schemeClr val="tx1"/>
                </a:solidFill>
                <a:latin typeface="Bahnschrift Condensed" panose="020B0502040204020203" pitchFamily="34" charset="0"/>
              </a:rPr>
              <a:t> </a:t>
            </a:r>
            <a:r>
              <a:rPr lang="en-US" sz="9600" dirty="0" err="1">
                <a:solidFill>
                  <a:schemeClr val="tx1"/>
                </a:solidFill>
                <a:latin typeface="Bahnschrift Condensed" panose="020B0502040204020203" pitchFamily="34" charset="0"/>
              </a:rPr>
              <a:t>tinggi</a:t>
            </a:r>
            <a:endParaRPr lang="en-US" sz="9600" dirty="0">
              <a:solidFill>
                <a:schemeClr val="tx1"/>
              </a:solidFill>
              <a:latin typeface="Bahnschrift Condensed" panose="020B0502040204020203" pitchFamily="34" charset="0"/>
            </a:endParaRPr>
          </a:p>
        </p:txBody>
      </p:sp>
    </p:spTree>
    <p:extLst>
      <p:ext uri="{BB962C8B-B14F-4D97-AF65-F5344CB8AC3E}">
        <p14:creationId xmlns:p14="http://schemas.microsoft.com/office/powerpoint/2010/main" val="37721839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lstStyle/>
          <a:p>
            <a:r>
              <a:rPr lang="en-US" dirty="0">
                <a:solidFill>
                  <a:schemeClr val="accent3">
                    <a:lumMod val="60000"/>
                    <a:lumOff val="40000"/>
                  </a:schemeClr>
                </a:solidFill>
                <a:latin typeface="Franklin Gothic Demi" panose="020B0703020102020204" pitchFamily="34" charset="0"/>
              </a:rPr>
              <a:t>MANFAAT</a:t>
            </a:r>
            <a:endParaRPr lang="en-US" dirty="0">
              <a:solidFill>
                <a:schemeClr val="accent3">
                  <a:lumMod val="60000"/>
                  <a:lumOff val="40000"/>
                </a:schemeClr>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pPr defTabSz="1218987"/>
            <a:fld id="{387164BF-D67A-46C0-81D2-5BAF67C00C80}" type="slidenum">
              <a:rPr lang="en-US" sz="2400" kern="0">
                <a:solidFill>
                  <a:sysClr val="windowText" lastClr="000000"/>
                </a:solidFill>
              </a:rPr>
              <a:pPr defTabSz="1218987"/>
              <a:t>11</a:t>
            </a:fld>
            <a:endParaRPr lang="en-US" sz="2400" kern="0" dirty="0">
              <a:solidFill>
                <a:sysClr val="windowText" lastClr="000000"/>
              </a:solidFill>
            </a:endParaRPr>
          </a:p>
        </p:txBody>
      </p:sp>
      <p:sp>
        <p:nvSpPr>
          <p:cNvPr id="27" name="テキスト プレースホルダー 26"/>
          <p:cNvSpPr>
            <a:spLocks noGrp="1"/>
          </p:cNvSpPr>
          <p:nvPr>
            <p:ph type="body" sz="quarter" idx="14"/>
          </p:nvPr>
        </p:nvSpPr>
        <p:spPr>
          <a:xfrm>
            <a:off x="1192254" y="6773308"/>
            <a:ext cx="21840369" cy="863383"/>
          </a:xfrm>
        </p:spPr>
        <p:txBody>
          <a:bodyPr/>
          <a:lstStyle/>
          <a:p>
            <a:pPr algn="l">
              <a:spcBef>
                <a:spcPts val="0"/>
              </a:spcBef>
            </a:pPr>
            <a:r>
              <a:rPr lang="en-US" sz="8000" dirty="0">
                <a:solidFill>
                  <a:schemeClr val="tx1"/>
                </a:solidFill>
                <a:latin typeface="Bahnschrift Condensed" panose="020B0502040204020203" pitchFamily="34" charset="0"/>
              </a:rPr>
              <a:t>PERGURUAN TINGGI :</a:t>
            </a:r>
          </a:p>
          <a:p>
            <a:pPr marL="1371600" indent="-1371600" algn="l">
              <a:spcBef>
                <a:spcPts val="0"/>
              </a:spcBef>
              <a:buFont typeface="+mj-lt"/>
              <a:buAutoNum type="arabicPeriod"/>
            </a:pP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Meningkatkan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kemampuan</a:t>
            </a:r>
            <a:r>
              <a:rPr lang="en-US" sz="8000" dirty="0">
                <a:solidFill>
                  <a:schemeClr val="tx1"/>
                </a:solidFill>
                <a:latin typeface="Bahnschrift Condensed" panose="020B0502040204020203" pitchFamily="34" charset="0"/>
              </a:rPr>
              <a:t> PT </a:t>
            </a:r>
            <a:r>
              <a:rPr lang="en-US" sz="8000" dirty="0" err="1">
                <a:solidFill>
                  <a:schemeClr val="tx1"/>
                </a:solidFill>
                <a:latin typeface="Bahnschrift Condensed" panose="020B0502040204020203" pitchFamily="34" charset="0"/>
              </a:rPr>
              <a:t>dalam</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pengembangan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pendidikan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kewirausahaan</a:t>
            </a:r>
            <a:endParaRPr lang="en-US" sz="8000" dirty="0">
              <a:solidFill>
                <a:schemeClr val="tx1"/>
              </a:solidFill>
              <a:latin typeface="Bahnschrift Condensed" panose="020B0502040204020203" pitchFamily="34" charset="0"/>
            </a:endParaRPr>
          </a:p>
          <a:p>
            <a:pPr marL="1371600" indent="-1371600" algn="l">
              <a:spcBef>
                <a:spcPts val="0"/>
              </a:spcBef>
              <a:buFont typeface="+mj-lt"/>
              <a:buAutoNum type="arabicPeriod"/>
            </a:pPr>
            <a:r>
              <a:rPr lang="en-US" sz="8000" dirty="0" err="1">
                <a:solidFill>
                  <a:schemeClr val="tx1"/>
                </a:solidFill>
                <a:latin typeface="Bahnschrift Condensed" panose="020B0502040204020203" pitchFamily="34" charset="0"/>
              </a:rPr>
              <a:t>Mempererat</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hubungan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dunia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akademis</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dengan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dunia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usaha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khususnya</a:t>
            </a:r>
            <a:r>
              <a:rPr lang="en-US" sz="8000" dirty="0">
                <a:solidFill>
                  <a:schemeClr val="tx1"/>
                </a:solidFill>
                <a:latin typeface="Bahnschrift Condensed" panose="020B0502040204020203" pitchFamily="34" charset="0"/>
              </a:rPr>
              <a:t> UKM</a:t>
            </a:r>
          </a:p>
          <a:p>
            <a:pPr marL="1371600" indent="-1371600" algn="l">
              <a:spcBef>
                <a:spcPts val="0"/>
              </a:spcBef>
              <a:buFont typeface="+mj-lt"/>
              <a:buAutoNum type="arabicPeriod"/>
            </a:pPr>
            <a:r>
              <a:rPr lang="en-US" sz="8000" dirty="0" err="1">
                <a:solidFill>
                  <a:schemeClr val="tx1"/>
                </a:solidFill>
                <a:latin typeface="Bahnschrift Condensed" panose="020B0502040204020203" pitchFamily="34" charset="0"/>
              </a:rPr>
              <a:t>Membuka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jalan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bagi</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penyesuaian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kurikulum</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yg</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dpt</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merespon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dunia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usaha</a:t>
            </a:r>
            <a:endParaRPr lang="en-US" sz="8000" dirty="0">
              <a:solidFill>
                <a:schemeClr val="tx1"/>
              </a:solidFill>
              <a:latin typeface="Bahnschrift Condensed" panose="020B0502040204020203" pitchFamily="34" charset="0"/>
            </a:endParaRPr>
          </a:p>
          <a:p>
            <a:pPr marL="1371600" indent="-1371600" algn="l">
              <a:spcBef>
                <a:spcPts val="0"/>
              </a:spcBef>
              <a:buFont typeface="+mj-lt"/>
              <a:buAutoNum type="arabicPeriod"/>
            </a:pPr>
            <a:r>
              <a:rPr lang="en-US" sz="8000" dirty="0" err="1">
                <a:solidFill>
                  <a:schemeClr val="tx1"/>
                </a:solidFill>
                <a:latin typeface="Bahnschrift Condensed" panose="020B0502040204020203" pitchFamily="34" charset="0"/>
              </a:rPr>
              <a:t>Menghasilkan</a:t>
            </a:r>
            <a:r>
              <a:rPr lang="en-US" sz="8000" dirty="0">
                <a:solidFill>
                  <a:schemeClr val="tx1"/>
                </a:solidFill>
                <a:latin typeface="Bahnschrift Condensed" panose="020B0502040204020203" pitchFamily="34" charset="0"/>
              </a:rPr>
              <a:t> wirausaha2 </a:t>
            </a:r>
            <a:r>
              <a:rPr lang="en-US" sz="8000" dirty="0" err="1">
                <a:solidFill>
                  <a:schemeClr val="tx1"/>
                </a:solidFill>
                <a:latin typeface="Bahnschrift Condensed" panose="020B0502040204020203" pitchFamily="34" charset="0"/>
              </a:rPr>
              <a:t>muda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pencipta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lapangan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kerja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dan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pengusaha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sukses</a:t>
            </a:r>
            <a:r>
              <a:rPr lang="en-US" sz="8000" dirty="0">
                <a:solidFill>
                  <a:schemeClr val="tx1"/>
                </a:solidFill>
                <a:latin typeface="Bahnschrift Condensed" panose="020B0502040204020203" pitchFamily="34" charset="0"/>
              </a:rPr>
              <a:t> masa </a:t>
            </a:r>
            <a:r>
              <a:rPr lang="en-US" sz="8000" dirty="0" err="1">
                <a:solidFill>
                  <a:schemeClr val="tx1"/>
                </a:solidFill>
                <a:latin typeface="Bahnschrift Condensed" panose="020B0502040204020203" pitchFamily="34" charset="0"/>
              </a:rPr>
              <a:t>depan</a:t>
            </a:r>
            <a:endParaRPr lang="en-US" sz="8000" dirty="0">
              <a:solidFill>
                <a:schemeClr val="tx1"/>
              </a:solidFill>
              <a:latin typeface="Bahnschrift Condensed" panose="020B0502040204020203" pitchFamily="34" charset="0"/>
            </a:endParaRPr>
          </a:p>
        </p:txBody>
      </p:sp>
    </p:spTree>
    <p:extLst>
      <p:ext uri="{BB962C8B-B14F-4D97-AF65-F5344CB8AC3E}">
        <p14:creationId xmlns:p14="http://schemas.microsoft.com/office/powerpoint/2010/main" val="22941206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7"/>
          <p:cNvSpPr>
            <a:spLocks noChangeArrowheads="1"/>
          </p:cNvSpPr>
          <p:nvPr/>
        </p:nvSpPr>
        <p:spPr bwMode="auto">
          <a:xfrm>
            <a:off x="-296918" y="-1428706"/>
            <a:ext cx="25206435" cy="16270014"/>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d-ID" dirty="0">
              <a:solidFill>
                <a:schemeClr val="bg1"/>
              </a:solidFill>
              <a:latin typeface="Georgia" panose="02040502050405020303"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24185932"/>
              </p:ext>
            </p:extLst>
          </p:nvPr>
        </p:nvGraphicFramePr>
        <p:xfrm>
          <a:off x="338667" y="1333980"/>
          <a:ext cx="23660928" cy="12043160"/>
        </p:xfrm>
        <a:graphic>
          <a:graphicData uri="http://schemas.openxmlformats.org/drawingml/2006/table">
            <a:tbl>
              <a:tblPr>
                <a:tableStyleId>{5940675A-B579-460E-94D1-54222C63F5DA}</a:tableStyleId>
              </a:tblPr>
              <a:tblGrid>
                <a:gridCol w="1049866">
                  <a:extLst>
                    <a:ext uri="{9D8B030D-6E8A-4147-A177-3AD203B41FA5}">
                      <a16:colId xmlns:a16="http://schemas.microsoft.com/office/drawing/2014/main" val="20000"/>
                    </a:ext>
                  </a:extLst>
                </a:gridCol>
                <a:gridCol w="2675467">
                  <a:extLst>
                    <a:ext uri="{9D8B030D-6E8A-4147-A177-3AD203B41FA5}">
                      <a16:colId xmlns:a16="http://schemas.microsoft.com/office/drawing/2014/main" val="20001"/>
                    </a:ext>
                  </a:extLst>
                </a:gridCol>
                <a:gridCol w="2658533">
                  <a:extLst>
                    <a:ext uri="{9D8B030D-6E8A-4147-A177-3AD203B41FA5}">
                      <a16:colId xmlns:a16="http://schemas.microsoft.com/office/drawing/2014/main" val="20002"/>
                    </a:ext>
                  </a:extLst>
                </a:gridCol>
                <a:gridCol w="2692400">
                  <a:extLst>
                    <a:ext uri="{9D8B030D-6E8A-4147-A177-3AD203B41FA5}">
                      <a16:colId xmlns:a16="http://schemas.microsoft.com/office/drawing/2014/main" val="20003"/>
                    </a:ext>
                  </a:extLst>
                </a:gridCol>
                <a:gridCol w="2540000">
                  <a:extLst>
                    <a:ext uri="{9D8B030D-6E8A-4147-A177-3AD203B41FA5}">
                      <a16:colId xmlns:a16="http://schemas.microsoft.com/office/drawing/2014/main" val="20004"/>
                    </a:ext>
                  </a:extLst>
                </a:gridCol>
                <a:gridCol w="2535172">
                  <a:extLst>
                    <a:ext uri="{9D8B030D-6E8A-4147-A177-3AD203B41FA5}">
                      <a16:colId xmlns:a16="http://schemas.microsoft.com/office/drawing/2014/main" val="670048808"/>
                    </a:ext>
                  </a:extLst>
                </a:gridCol>
                <a:gridCol w="2506134">
                  <a:extLst>
                    <a:ext uri="{9D8B030D-6E8A-4147-A177-3AD203B41FA5}">
                      <a16:colId xmlns:a16="http://schemas.microsoft.com/office/drawing/2014/main" val="20005"/>
                    </a:ext>
                  </a:extLst>
                </a:gridCol>
                <a:gridCol w="2607733">
                  <a:extLst>
                    <a:ext uri="{9D8B030D-6E8A-4147-A177-3AD203B41FA5}">
                      <a16:colId xmlns:a16="http://schemas.microsoft.com/office/drawing/2014/main" val="20006"/>
                    </a:ext>
                  </a:extLst>
                </a:gridCol>
                <a:gridCol w="2070695">
                  <a:extLst>
                    <a:ext uri="{9D8B030D-6E8A-4147-A177-3AD203B41FA5}">
                      <a16:colId xmlns:a16="http://schemas.microsoft.com/office/drawing/2014/main" val="20007"/>
                    </a:ext>
                  </a:extLst>
                </a:gridCol>
                <a:gridCol w="2324928">
                  <a:extLst>
                    <a:ext uri="{9D8B030D-6E8A-4147-A177-3AD203B41FA5}">
                      <a16:colId xmlns:a16="http://schemas.microsoft.com/office/drawing/2014/main" val="1153771847"/>
                    </a:ext>
                  </a:extLst>
                </a:gridCol>
              </a:tblGrid>
              <a:tr h="955523">
                <a:tc rowSpan="2">
                  <a:txBody>
                    <a:bodyPr/>
                    <a:lstStyle/>
                    <a:p>
                      <a:pPr algn="ctr" fontAlgn="b"/>
                      <a:r>
                        <a:rPr lang="id-ID" sz="5400" u="none" strike="noStrike" dirty="0" err="1">
                          <a:ln>
                            <a:solidFill>
                              <a:schemeClr val="bg1"/>
                            </a:solidFill>
                          </a:ln>
                          <a:solidFill>
                            <a:schemeClr val="bg1"/>
                          </a:solidFill>
                        </a:rPr>
                        <a:t>No</a:t>
                      </a:r>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rowSpan="2">
                  <a:txBody>
                    <a:bodyPr/>
                    <a:lstStyle/>
                    <a:p>
                      <a:pPr algn="ctr" fontAlgn="b"/>
                      <a:r>
                        <a:rPr lang="id-ID" sz="5400" u="none" strike="noStrike" dirty="0">
                          <a:solidFill>
                            <a:schemeClr val="bg1"/>
                          </a:solidFill>
                        </a:rPr>
                        <a:t>Fakultas</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3">
                  <a:txBody>
                    <a:bodyPr/>
                    <a:lstStyle/>
                    <a:p>
                      <a:pPr algn="ctr" fontAlgn="b"/>
                      <a:r>
                        <a:rPr lang="id-ID" sz="5400" u="none" strike="noStrike" dirty="0">
                          <a:solidFill>
                            <a:schemeClr val="bg1"/>
                          </a:solidFill>
                        </a:rPr>
                        <a:t>Usulan</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pPr algn="l" fontAlgn="b"/>
                      <a:endParaRPr lang="id-ID" sz="6600" b="0" i="0" u="none" strike="noStrike">
                        <a:solidFill>
                          <a:schemeClr val="bg1"/>
                        </a:solidFill>
                        <a:latin typeface="Calibri"/>
                      </a:endParaRPr>
                    </a:p>
                  </a:txBody>
                  <a:tcPr marL="9525" marR="9525" marT="9525" marB="0" anchor="b">
                    <a:lnL>
                      <a:noFill/>
                    </a:lnL>
                    <a:lnR>
                      <a:noFill/>
                    </a:lnR>
                    <a:lnT>
                      <a:noFill/>
                    </a:lnT>
                    <a:lnB>
                      <a:noFill/>
                    </a:lnB>
                  </a:tcPr>
                </a:tc>
                <a:tc hMerge="1">
                  <a:txBody>
                    <a:bodyPr/>
                    <a:lstStyle/>
                    <a:p>
                      <a:pPr algn="l" fontAlgn="b"/>
                      <a:endParaRPr lang="id-ID" sz="6600" b="0" i="0" u="none" strike="noStrike">
                        <a:solidFill>
                          <a:schemeClr val="bg1"/>
                        </a:solidFill>
                        <a:latin typeface="Calibri"/>
                      </a:endParaRPr>
                    </a:p>
                  </a:txBody>
                  <a:tcPr marL="9525" marR="9525" marT="9525" marB="0" anchor="b">
                    <a:lnL>
                      <a:noFill/>
                    </a:lnL>
                    <a:lnR>
                      <a:noFill/>
                    </a:lnR>
                    <a:lnT>
                      <a:noFill/>
                    </a:lnT>
                    <a:lnB>
                      <a:noFill/>
                    </a:lnB>
                  </a:tcPr>
                </a:tc>
                <a:tc>
                  <a:txBody>
                    <a:bodyPr/>
                    <a:lstStyle/>
                    <a:p>
                      <a:pPr algn="ctr" fontAlgn="b"/>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3">
                  <a:txBody>
                    <a:bodyPr/>
                    <a:lstStyle/>
                    <a:p>
                      <a:pPr algn="ctr" fontAlgn="b"/>
                      <a:r>
                        <a:rPr lang="id-ID" sz="5400" u="none" strike="noStrike" dirty="0">
                          <a:solidFill>
                            <a:schemeClr val="bg1"/>
                          </a:solidFill>
                        </a:rPr>
                        <a:t>Didanai</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pPr algn="l" fontAlgn="b"/>
                      <a:endParaRPr lang="id-ID" sz="6600" b="0" i="0" u="none" strike="noStrike">
                        <a:solidFill>
                          <a:schemeClr val="bg1"/>
                        </a:solidFill>
                        <a:latin typeface="Calibri"/>
                      </a:endParaRPr>
                    </a:p>
                  </a:txBody>
                  <a:tcPr marL="9525" marR="9525" marT="9525" marB="0" anchor="b">
                    <a:lnL>
                      <a:noFill/>
                    </a:lnL>
                    <a:lnR>
                      <a:noFill/>
                    </a:lnR>
                    <a:lnT>
                      <a:noFill/>
                    </a:lnT>
                    <a:lnB>
                      <a:noFill/>
                    </a:lnB>
                  </a:tcPr>
                </a:tc>
                <a:tc hMerge="1">
                  <a:txBody>
                    <a:bodyPr/>
                    <a:lstStyle/>
                    <a:p>
                      <a:pPr algn="l" fontAlgn="b"/>
                      <a:endParaRPr lang="id-ID" sz="6600" b="0" i="0" u="none" strike="noStrike">
                        <a:solidFill>
                          <a:schemeClr val="bg1"/>
                        </a:solidFill>
                        <a:latin typeface="Calibri"/>
                      </a:endParaRPr>
                    </a:p>
                  </a:txBody>
                  <a:tcPr marL="9525" marR="9525" marT="9525" marB="0" anchor="b">
                    <a:lnL>
                      <a:noFill/>
                    </a:lnL>
                    <a:lnR>
                      <a:noFill/>
                    </a:lnR>
                    <a:lnT>
                      <a:noFill/>
                    </a:lnT>
                    <a:lnB>
                      <a:noFill/>
                    </a:lnB>
                  </a:tcPr>
                </a:tc>
                <a:tc>
                  <a:txBody>
                    <a:bodyPr/>
                    <a:lstStyle/>
                    <a:p>
                      <a:pPr algn="ctr" fontAlgn="b"/>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786299">
                <a:tc vMerge="1">
                  <a:txBody>
                    <a:bodyPr/>
                    <a:lstStyle/>
                    <a:p>
                      <a:pPr algn="l" fontAlgn="b"/>
                      <a:endParaRPr lang="id-ID" sz="6600" b="0" i="0" u="none" strike="noStrike">
                        <a:solidFill>
                          <a:schemeClr val="bg1"/>
                        </a:solidFill>
                        <a:latin typeface="Calibri"/>
                      </a:endParaRPr>
                    </a:p>
                  </a:txBody>
                  <a:tcPr marL="9525" marR="9525" marT="9525" marB="0" anchor="b">
                    <a:lnL>
                      <a:noFill/>
                    </a:lnL>
                    <a:lnR>
                      <a:noFill/>
                    </a:lnR>
                    <a:lnT>
                      <a:noFill/>
                    </a:lnT>
                    <a:lnB>
                      <a:noFill/>
                    </a:lnB>
                  </a:tcPr>
                </a:tc>
                <a:tc vMerge="1">
                  <a:txBody>
                    <a:bodyPr/>
                    <a:lstStyle/>
                    <a:p>
                      <a:pPr algn="l" fontAlgn="b"/>
                      <a:endParaRPr lang="id-ID" sz="6600" b="0" i="0" u="none" strike="noStrike">
                        <a:solidFill>
                          <a:schemeClr val="bg1"/>
                        </a:solidFill>
                        <a:latin typeface="Calibri"/>
                      </a:endParaRPr>
                    </a:p>
                  </a:txBody>
                  <a:tcPr marL="9525" marR="9525" marT="9525" marB="0" anchor="b">
                    <a:lnL>
                      <a:noFill/>
                    </a:lnL>
                    <a:lnR>
                      <a:noFill/>
                    </a:lnR>
                    <a:lnT>
                      <a:noFill/>
                    </a:lnT>
                    <a:lnB>
                      <a:noFill/>
                    </a:lnB>
                  </a:tcPr>
                </a:tc>
                <a:tc>
                  <a:txBody>
                    <a:bodyPr/>
                    <a:lstStyle/>
                    <a:p>
                      <a:pPr algn="ctr" fontAlgn="b"/>
                      <a:r>
                        <a:rPr lang="id-ID" sz="5400" u="none" strike="noStrike" dirty="0">
                          <a:solidFill>
                            <a:schemeClr val="bg1"/>
                          </a:solidFill>
                        </a:rPr>
                        <a:t>2016</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2017</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2018</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2019</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2016</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2017</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2018</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2019</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86299">
                <a:tc>
                  <a:txBody>
                    <a:bodyPr/>
                    <a:lstStyle/>
                    <a:p>
                      <a:pPr algn="ctr" fontAlgn="b"/>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SIFAT DANA</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4800" b="1" i="0" u="none" strike="noStrike" dirty="0">
                          <a:solidFill>
                            <a:schemeClr val="bg1"/>
                          </a:solidFill>
                          <a:latin typeface="Calibri"/>
                        </a:rPr>
                        <a:t>(Bergulir)</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4800" b="1" i="0" u="none" strike="noStrike" dirty="0">
                          <a:solidFill>
                            <a:schemeClr val="bg1"/>
                          </a:solidFill>
                          <a:latin typeface="Calibri"/>
                        </a:rPr>
                        <a:t>(Bergulir)</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4800" b="1" i="0" u="none" strike="noStrike" dirty="0">
                          <a:solidFill>
                            <a:schemeClr val="bg1"/>
                          </a:solidFill>
                          <a:latin typeface="Calibri"/>
                        </a:rPr>
                        <a:t>(Hibah)</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4800" b="1" i="0" u="none" strike="noStrike" dirty="0">
                          <a:solidFill>
                            <a:schemeClr val="bg1"/>
                          </a:solidFill>
                          <a:latin typeface="+mn-lt"/>
                        </a:rPr>
                        <a:t>(Hibah)</a:t>
                      </a:r>
                      <a:endParaRPr lang="id-ID" sz="4800" b="1"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4800" b="1" i="0" u="none" strike="noStrike" dirty="0">
                          <a:solidFill>
                            <a:schemeClr val="bg1"/>
                          </a:solidFill>
                          <a:latin typeface="Calibri"/>
                        </a:rPr>
                        <a:t>(Bergulir)</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4800" b="1" i="0" u="none" strike="noStrike" dirty="0">
                          <a:solidFill>
                            <a:schemeClr val="bg1"/>
                          </a:solidFill>
                          <a:latin typeface="Calibri"/>
                        </a:rPr>
                        <a:t>(Bergulir)</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4800" b="1" u="none" strike="noStrike" dirty="0">
                          <a:solidFill>
                            <a:schemeClr val="bg1"/>
                          </a:solidFill>
                        </a:rPr>
                        <a:t>(Hibah)</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ctr" defTabSz="1828434" rtl="0" eaLnBrk="1" fontAlgn="b" latinLnBrk="0" hangingPunct="1">
                        <a:lnSpc>
                          <a:spcPct val="100000"/>
                        </a:lnSpc>
                        <a:spcBef>
                          <a:spcPts val="0"/>
                        </a:spcBef>
                        <a:spcAft>
                          <a:spcPts val="0"/>
                        </a:spcAft>
                        <a:buClrTx/>
                        <a:buSzTx/>
                        <a:buFontTx/>
                        <a:buNone/>
                        <a:tabLst/>
                        <a:defRPr/>
                      </a:pPr>
                      <a:r>
                        <a:rPr lang="id-ID" sz="4800" b="1" u="none" strike="noStrike" dirty="0">
                          <a:solidFill>
                            <a:schemeClr val="bg1"/>
                          </a:solidFill>
                        </a:rPr>
                        <a:t>(Hibah)</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955523">
                <a:tc>
                  <a:txBody>
                    <a:bodyPr/>
                    <a:lstStyle/>
                    <a:p>
                      <a:pPr algn="ctr" fontAlgn="b"/>
                      <a:r>
                        <a:rPr lang="id-ID" sz="5400" u="none" strike="noStrike" dirty="0">
                          <a:ln>
                            <a:solidFill>
                              <a:schemeClr val="bg1"/>
                            </a:solidFill>
                          </a:ln>
                          <a:solidFill>
                            <a:schemeClr val="bg1"/>
                          </a:solidFill>
                        </a:rPr>
                        <a:t>1</a:t>
                      </a:r>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FIO</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43</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58</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57</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22</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1</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effectLst/>
                          <a:latin typeface="Calibri" panose="020F0502020204030204" pitchFamily="34" charset="0"/>
                        </a:rPr>
                        <a:t>3</a:t>
                      </a:r>
                    </a:p>
                  </a:txBody>
                  <a:tcPr marL="6350" marR="6350" marT="635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955523">
                <a:tc>
                  <a:txBody>
                    <a:bodyPr/>
                    <a:lstStyle/>
                    <a:p>
                      <a:pPr algn="ctr" fontAlgn="b"/>
                      <a:r>
                        <a:rPr lang="id-ID" sz="5400" u="none" strike="noStrike" dirty="0">
                          <a:ln>
                            <a:solidFill>
                              <a:schemeClr val="bg1"/>
                            </a:solidFill>
                          </a:ln>
                          <a:solidFill>
                            <a:schemeClr val="bg1"/>
                          </a:solidFill>
                        </a:rPr>
                        <a:t>2</a:t>
                      </a:r>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FBS</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61</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192</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120</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123</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10</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7</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12</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effectLst/>
                          <a:latin typeface="Calibri" panose="020F0502020204030204" pitchFamily="34" charset="0"/>
                        </a:rPr>
                        <a:t>13</a:t>
                      </a:r>
                    </a:p>
                  </a:txBody>
                  <a:tcPr marL="6350" marR="6350" marT="635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955523">
                <a:tc>
                  <a:txBody>
                    <a:bodyPr/>
                    <a:lstStyle/>
                    <a:p>
                      <a:pPr algn="ctr" fontAlgn="b"/>
                      <a:r>
                        <a:rPr lang="id-ID" sz="5400" u="none" strike="noStrike" dirty="0">
                          <a:ln>
                            <a:solidFill>
                              <a:schemeClr val="bg1"/>
                            </a:solidFill>
                          </a:ln>
                          <a:solidFill>
                            <a:schemeClr val="bg1"/>
                          </a:solidFill>
                        </a:rPr>
                        <a:t>3</a:t>
                      </a:r>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FIP</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49</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185</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115</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308</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8</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14</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9</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effectLst/>
                          <a:latin typeface="Calibri" panose="020F0502020204030204" pitchFamily="34" charset="0"/>
                        </a:rPr>
                        <a:t>23</a:t>
                      </a:r>
                    </a:p>
                  </a:txBody>
                  <a:tcPr marL="6350" marR="6350" marT="635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955523">
                <a:tc>
                  <a:txBody>
                    <a:bodyPr/>
                    <a:lstStyle/>
                    <a:p>
                      <a:pPr algn="ctr" fontAlgn="b"/>
                      <a:r>
                        <a:rPr lang="id-ID" sz="5400" u="none" strike="noStrike" dirty="0">
                          <a:ln>
                            <a:solidFill>
                              <a:schemeClr val="bg1"/>
                            </a:solidFill>
                          </a:ln>
                          <a:solidFill>
                            <a:schemeClr val="bg1"/>
                          </a:solidFill>
                        </a:rPr>
                        <a:t>4</a:t>
                      </a:r>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FISH</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5</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67</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55</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86</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1</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5</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4</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effectLst/>
                          <a:latin typeface="Calibri" panose="020F0502020204030204" pitchFamily="34" charset="0"/>
                        </a:rPr>
                        <a:t>5</a:t>
                      </a:r>
                    </a:p>
                  </a:txBody>
                  <a:tcPr marL="6350" marR="6350" marT="635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955523">
                <a:tc>
                  <a:txBody>
                    <a:bodyPr/>
                    <a:lstStyle/>
                    <a:p>
                      <a:pPr algn="ctr" fontAlgn="b"/>
                      <a:r>
                        <a:rPr lang="id-ID" sz="5400" u="none" strike="noStrike" dirty="0">
                          <a:ln>
                            <a:solidFill>
                              <a:schemeClr val="bg1"/>
                            </a:solidFill>
                          </a:ln>
                          <a:solidFill>
                            <a:schemeClr val="bg1"/>
                          </a:solidFill>
                        </a:rPr>
                        <a:t>5</a:t>
                      </a:r>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FE</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62</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98</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121</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66</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5</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7</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10</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effectLst/>
                          <a:latin typeface="Calibri" panose="020F0502020204030204" pitchFamily="34" charset="0"/>
                        </a:rPr>
                        <a:t>8</a:t>
                      </a:r>
                    </a:p>
                  </a:txBody>
                  <a:tcPr marL="6350" marR="6350" marT="635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955523">
                <a:tc>
                  <a:txBody>
                    <a:bodyPr/>
                    <a:lstStyle/>
                    <a:p>
                      <a:pPr algn="ctr" fontAlgn="b"/>
                      <a:r>
                        <a:rPr lang="id-ID" sz="5400" u="none" strike="noStrike" dirty="0">
                          <a:ln>
                            <a:solidFill>
                              <a:schemeClr val="bg1"/>
                            </a:solidFill>
                          </a:ln>
                          <a:solidFill>
                            <a:schemeClr val="bg1"/>
                          </a:solidFill>
                        </a:rPr>
                        <a:t>6</a:t>
                      </a:r>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FMIPA</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21</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57</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140</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24</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8</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7</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5</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effectLst/>
                          <a:latin typeface="Calibri" panose="020F0502020204030204" pitchFamily="34" charset="0"/>
                        </a:rPr>
                        <a:t>6</a:t>
                      </a:r>
                    </a:p>
                  </a:txBody>
                  <a:tcPr marL="6350" marR="6350" marT="635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955523">
                <a:tc>
                  <a:txBody>
                    <a:bodyPr/>
                    <a:lstStyle/>
                    <a:p>
                      <a:pPr algn="ctr" fontAlgn="b"/>
                      <a:r>
                        <a:rPr lang="id-ID" sz="5400" u="none" strike="noStrike" dirty="0">
                          <a:ln>
                            <a:solidFill>
                              <a:schemeClr val="bg1"/>
                            </a:solidFill>
                          </a:ln>
                          <a:solidFill>
                            <a:schemeClr val="bg1"/>
                          </a:solidFill>
                        </a:rPr>
                        <a:t>7</a:t>
                      </a:r>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FT</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8</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43</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157</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34</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1</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2</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7</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effectLst/>
                          <a:latin typeface="Calibri" panose="020F0502020204030204" pitchFamily="34" charset="0"/>
                        </a:rPr>
                        <a:t>3</a:t>
                      </a:r>
                    </a:p>
                  </a:txBody>
                  <a:tcPr marL="6350" marR="6350" marT="635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r h="955523">
                <a:tc>
                  <a:txBody>
                    <a:bodyPr/>
                    <a:lstStyle/>
                    <a:p>
                      <a:pPr algn="l" fontAlgn="b"/>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l" fontAlgn="b"/>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endParaRPr lang="id-ID" sz="5400" b="0" i="0" u="none" strike="noStrike" dirty="0">
                        <a:solidFill>
                          <a:schemeClr val="bg1"/>
                        </a:solidFill>
                        <a:effectLst/>
                        <a:latin typeface="Calibri" panose="020F0502020204030204" pitchFamily="34" charset="0"/>
                      </a:endParaRPr>
                    </a:p>
                  </a:txBody>
                  <a:tcPr marL="6350" marR="6350" marT="635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955523">
                <a:tc>
                  <a:txBody>
                    <a:bodyPr/>
                    <a:lstStyle/>
                    <a:p>
                      <a:pPr algn="l" fontAlgn="b"/>
                      <a:endParaRPr lang="id-ID" sz="5400" b="0" i="0" u="none" strike="noStrike" dirty="0">
                        <a:ln>
                          <a:solidFill>
                            <a:schemeClr val="bg1"/>
                          </a:solidFill>
                        </a:ln>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l" fontAlgn="b"/>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249</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700</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765</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663</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34</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a:solidFill>
                            <a:schemeClr val="bg1"/>
                          </a:solidFill>
                        </a:rPr>
                        <a:t>43</a:t>
                      </a:r>
                      <a:endParaRPr lang="id-ID" sz="5400" b="0" i="0" u="none" strike="noStrike">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u="none" strike="noStrike" dirty="0">
                          <a:solidFill>
                            <a:schemeClr val="bg1"/>
                          </a:solidFill>
                        </a:rPr>
                        <a:t>48</a:t>
                      </a:r>
                      <a:endParaRPr lang="id-ID" sz="5400" b="0" i="0" u="none" strike="noStrike" dirty="0">
                        <a:solidFill>
                          <a:schemeClr val="bg1"/>
                        </a:solidFill>
                        <a:latin typeface="Calibri"/>
                      </a:endParaRP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fontAlgn="b"/>
                      <a:r>
                        <a:rPr lang="id-ID" sz="5400" b="0" i="0" u="none" strike="noStrike" dirty="0">
                          <a:solidFill>
                            <a:schemeClr val="bg1"/>
                          </a:solidFill>
                          <a:latin typeface="Calibri"/>
                        </a:rPr>
                        <a:t>62</a:t>
                      </a:r>
                    </a:p>
                  </a:txBody>
                  <a:tcPr marL="9525" marR="9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7" name="Table 6"/>
          <p:cNvGraphicFramePr>
            <a:graphicFrameLocks noGrp="1"/>
          </p:cNvGraphicFramePr>
          <p:nvPr/>
        </p:nvGraphicFramePr>
        <p:xfrm>
          <a:off x="12549352" y="-2017986"/>
          <a:ext cx="208280" cy="64008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id-ID" dirty="0"/>
                    </a:p>
                  </a:txBody>
                  <a:tcPr>
                    <a:lnL w="76200" cmpd="sng">
                      <a:solidFill>
                        <a:schemeClr val="bg1"/>
                      </a:solidFill>
                      <a:prstDash val="solid"/>
                    </a:lnL>
                    <a:lnR w="76200" cmpd="sng">
                      <a:solidFill>
                        <a:schemeClr val="bg1"/>
                      </a:solidFill>
                      <a:prstDash val="solid"/>
                    </a:lnR>
                    <a:lnT w="76200" cmpd="sng">
                      <a:solidFill>
                        <a:schemeClr val="bg1"/>
                      </a:solidFill>
                      <a:prstDash val="solid"/>
                    </a:lnT>
                    <a:lnB w="76200" cmpd="sng">
                      <a:solidFill>
                        <a:schemeClr val="bg1"/>
                      </a:solidFill>
                      <a:prstDash val="solid"/>
                    </a:lnB>
                  </a:tcPr>
                </a:tc>
                <a:extLst>
                  <a:ext uri="{0D108BD9-81ED-4DB2-BD59-A6C34878D82A}">
                    <a16:rowId xmlns:a16="http://schemas.microsoft.com/office/drawing/2014/main" val="10000"/>
                  </a:ext>
                </a:extLst>
              </a:tr>
            </a:tbl>
          </a:graphicData>
        </a:graphic>
      </p:graphicFrame>
      <p:sp>
        <p:nvSpPr>
          <p:cNvPr id="9" name="TextBox 8"/>
          <p:cNvSpPr txBox="1"/>
          <p:nvPr/>
        </p:nvSpPr>
        <p:spPr>
          <a:xfrm>
            <a:off x="7918912" y="157873"/>
            <a:ext cx="9272859" cy="1015663"/>
          </a:xfrm>
          <a:prstGeom prst="rect">
            <a:avLst/>
          </a:prstGeom>
          <a:noFill/>
        </p:spPr>
        <p:txBody>
          <a:bodyPr wrap="none" rtlCol="0">
            <a:spAutoFit/>
          </a:bodyPr>
          <a:lstStyle/>
          <a:p>
            <a:r>
              <a:rPr lang="id-ID" sz="6000" b="1" i="1" dirty="0">
                <a:solidFill>
                  <a:schemeClr val="bg1"/>
                </a:solidFill>
              </a:rPr>
              <a:t>REKAPITULASI SELEKSI PMW</a:t>
            </a:r>
          </a:p>
        </p:txBody>
      </p:sp>
    </p:spTree>
    <p:extLst>
      <p:ext uri="{BB962C8B-B14F-4D97-AF65-F5344CB8AC3E}">
        <p14:creationId xmlns:p14="http://schemas.microsoft.com/office/powerpoint/2010/main" val="417733797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7"/>
          <p:cNvSpPr>
            <a:spLocks noChangeArrowheads="1"/>
          </p:cNvSpPr>
          <p:nvPr/>
        </p:nvSpPr>
        <p:spPr bwMode="auto">
          <a:xfrm>
            <a:off x="-630620" y="-1828800"/>
            <a:ext cx="25554808" cy="16490731"/>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d-ID" dirty="0">
              <a:solidFill>
                <a:schemeClr val="bg1"/>
              </a:solidFill>
              <a:latin typeface="Georgia" panose="02040502050405020303" pitchFamily="18" charset="0"/>
            </a:endParaRPr>
          </a:p>
        </p:txBody>
      </p:sp>
      <p:graphicFrame>
        <p:nvGraphicFramePr>
          <p:cNvPr id="5" name="Picture Placeholder 4"/>
          <p:cNvGraphicFramePr>
            <a:graphicFrameLocks noGrp="1"/>
          </p:cNvGraphicFramePr>
          <p:nvPr>
            <p:ph type="pic" sz="quarter" idx="17"/>
            <p:extLst>
              <p:ext uri="{D42A27DB-BD31-4B8C-83A1-F6EECF244321}">
                <p14:modId xmlns:p14="http://schemas.microsoft.com/office/powerpoint/2010/main" val="3662583297"/>
              </p:ext>
            </p:extLst>
          </p:nvPr>
        </p:nvGraphicFramePr>
        <p:xfrm>
          <a:off x="2522484" y="1563660"/>
          <a:ext cx="20337515" cy="10720546"/>
        </p:xfrm>
        <a:graphic>
          <a:graphicData uri="http://schemas.openxmlformats.org/drawingml/2006/table">
            <a:tbl>
              <a:tblPr firstRow="1" firstCol="1" bandRow="1">
                <a:tableStyleId>{2D5ABB26-0587-4C30-8999-92F81FD0307C}</a:tableStyleId>
              </a:tblPr>
              <a:tblGrid>
                <a:gridCol w="1044359">
                  <a:extLst>
                    <a:ext uri="{9D8B030D-6E8A-4147-A177-3AD203B41FA5}">
                      <a16:colId xmlns:a16="http://schemas.microsoft.com/office/drawing/2014/main" val="20000"/>
                    </a:ext>
                  </a:extLst>
                </a:gridCol>
                <a:gridCol w="9289298">
                  <a:extLst>
                    <a:ext uri="{9D8B030D-6E8A-4147-A177-3AD203B41FA5}">
                      <a16:colId xmlns:a16="http://schemas.microsoft.com/office/drawing/2014/main" val="20001"/>
                    </a:ext>
                  </a:extLst>
                </a:gridCol>
                <a:gridCol w="2638380">
                  <a:extLst>
                    <a:ext uri="{9D8B030D-6E8A-4147-A177-3AD203B41FA5}">
                      <a16:colId xmlns:a16="http://schemas.microsoft.com/office/drawing/2014/main" val="20002"/>
                    </a:ext>
                  </a:extLst>
                </a:gridCol>
                <a:gridCol w="3682739">
                  <a:extLst>
                    <a:ext uri="{9D8B030D-6E8A-4147-A177-3AD203B41FA5}">
                      <a16:colId xmlns:a16="http://schemas.microsoft.com/office/drawing/2014/main" val="20003"/>
                    </a:ext>
                  </a:extLst>
                </a:gridCol>
                <a:gridCol w="3682739">
                  <a:extLst>
                    <a:ext uri="{9D8B030D-6E8A-4147-A177-3AD203B41FA5}">
                      <a16:colId xmlns:a16="http://schemas.microsoft.com/office/drawing/2014/main" val="20004"/>
                    </a:ext>
                  </a:extLst>
                </a:gridCol>
              </a:tblGrid>
              <a:tr h="1879914">
                <a:tc>
                  <a:txBody>
                    <a:bodyPr/>
                    <a:lstStyle/>
                    <a:p>
                      <a:pPr algn="ctr">
                        <a:lnSpc>
                          <a:spcPct val="115000"/>
                        </a:lnSpc>
                        <a:spcAft>
                          <a:spcPts val="0"/>
                        </a:spcAft>
                      </a:pPr>
                      <a:r>
                        <a:rPr lang="id-ID" sz="5400" dirty="0" err="1">
                          <a:solidFill>
                            <a:schemeClr val="bg1"/>
                          </a:solidFill>
                          <a:effectLst/>
                        </a:rPr>
                        <a:t>No</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Fakultas</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a:solidFill>
                            <a:schemeClr val="bg1"/>
                          </a:solidFill>
                          <a:effectLst/>
                        </a:rPr>
                        <a:t>Usulan</a:t>
                      </a:r>
                      <a:endParaRPr lang="id-ID" sz="5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Lolos Tahap 1</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Lolos Tahap 2</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105079">
                <a:tc>
                  <a:txBody>
                    <a:bodyPr/>
                    <a:lstStyle/>
                    <a:p>
                      <a:pPr algn="ctr">
                        <a:lnSpc>
                          <a:spcPct val="115000"/>
                        </a:lnSpc>
                        <a:spcAft>
                          <a:spcPts val="0"/>
                        </a:spcAft>
                      </a:pPr>
                      <a:r>
                        <a:rPr lang="id-ID" sz="5400">
                          <a:solidFill>
                            <a:schemeClr val="bg1"/>
                          </a:solidFill>
                          <a:effectLst/>
                        </a:rPr>
                        <a:t>1</a:t>
                      </a:r>
                      <a:endParaRPr lang="id-ID" sz="5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id-ID" sz="5400" dirty="0">
                          <a:solidFill>
                            <a:schemeClr val="bg1"/>
                          </a:solidFill>
                          <a:effectLst/>
                        </a:rPr>
                        <a:t>Fakultas Ilmu Pendidikan</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115</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a:solidFill>
                            <a:schemeClr val="bg1"/>
                          </a:solidFill>
                          <a:effectLst/>
                        </a:rPr>
                        <a:t>27</a:t>
                      </a:r>
                      <a:endParaRPr lang="id-ID" sz="5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9</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105079">
                <a:tc>
                  <a:txBody>
                    <a:bodyPr/>
                    <a:lstStyle/>
                    <a:p>
                      <a:pPr algn="ctr">
                        <a:lnSpc>
                          <a:spcPct val="115000"/>
                        </a:lnSpc>
                        <a:spcAft>
                          <a:spcPts val="0"/>
                        </a:spcAft>
                      </a:pPr>
                      <a:r>
                        <a:rPr lang="id-ID" sz="5400" dirty="0">
                          <a:solidFill>
                            <a:schemeClr val="bg1"/>
                          </a:solidFill>
                          <a:effectLst/>
                        </a:rPr>
                        <a:t>2</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id-ID" sz="5400" dirty="0">
                          <a:solidFill>
                            <a:schemeClr val="bg1"/>
                          </a:solidFill>
                          <a:effectLst/>
                        </a:rPr>
                        <a:t>Fakultas Bahasa &amp; Sastra</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120</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23</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12</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105079">
                <a:tc>
                  <a:txBody>
                    <a:bodyPr/>
                    <a:lstStyle/>
                    <a:p>
                      <a:pPr algn="ctr">
                        <a:lnSpc>
                          <a:spcPct val="115000"/>
                        </a:lnSpc>
                        <a:spcAft>
                          <a:spcPts val="0"/>
                        </a:spcAft>
                      </a:pPr>
                      <a:r>
                        <a:rPr lang="id-ID" sz="5400" dirty="0">
                          <a:solidFill>
                            <a:schemeClr val="bg1"/>
                          </a:solidFill>
                          <a:effectLst/>
                        </a:rPr>
                        <a:t>3</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id-ID" sz="5400" dirty="0">
                          <a:solidFill>
                            <a:schemeClr val="bg1"/>
                          </a:solidFill>
                          <a:effectLst/>
                        </a:rPr>
                        <a:t>Fakultas Ilmu Pengetahuan Alam</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140</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7</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5</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1105079">
                <a:tc>
                  <a:txBody>
                    <a:bodyPr/>
                    <a:lstStyle/>
                    <a:p>
                      <a:pPr algn="ctr">
                        <a:lnSpc>
                          <a:spcPct val="115000"/>
                        </a:lnSpc>
                        <a:spcAft>
                          <a:spcPts val="0"/>
                        </a:spcAft>
                      </a:pPr>
                      <a:r>
                        <a:rPr lang="id-ID" sz="5400" dirty="0">
                          <a:solidFill>
                            <a:schemeClr val="bg1"/>
                          </a:solidFill>
                          <a:effectLst/>
                        </a:rPr>
                        <a:t>4</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id-ID" sz="5400" dirty="0">
                          <a:solidFill>
                            <a:schemeClr val="bg1"/>
                          </a:solidFill>
                          <a:effectLst/>
                        </a:rPr>
                        <a:t>Fakultas Ilmu Sosial &amp; Hukum</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55</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8</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4</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1105079">
                <a:tc>
                  <a:txBody>
                    <a:bodyPr/>
                    <a:lstStyle/>
                    <a:p>
                      <a:pPr algn="ctr">
                        <a:lnSpc>
                          <a:spcPct val="115000"/>
                        </a:lnSpc>
                        <a:spcAft>
                          <a:spcPts val="0"/>
                        </a:spcAft>
                      </a:pPr>
                      <a:r>
                        <a:rPr lang="id-ID" sz="5400" dirty="0">
                          <a:solidFill>
                            <a:schemeClr val="bg1"/>
                          </a:solidFill>
                          <a:effectLst/>
                        </a:rPr>
                        <a:t>5</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id-ID" sz="5400">
                          <a:solidFill>
                            <a:schemeClr val="bg1"/>
                          </a:solidFill>
                          <a:effectLst/>
                        </a:rPr>
                        <a:t>Fakultas Teknik</a:t>
                      </a:r>
                      <a:endParaRPr lang="id-ID" sz="5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157</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a:solidFill>
                            <a:schemeClr val="bg1"/>
                          </a:solidFill>
                          <a:effectLst/>
                        </a:rPr>
                        <a:t>18</a:t>
                      </a:r>
                      <a:endParaRPr lang="id-ID" sz="5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7</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1105079">
                <a:tc>
                  <a:txBody>
                    <a:bodyPr/>
                    <a:lstStyle/>
                    <a:p>
                      <a:pPr algn="ctr">
                        <a:lnSpc>
                          <a:spcPct val="115000"/>
                        </a:lnSpc>
                        <a:spcAft>
                          <a:spcPts val="0"/>
                        </a:spcAft>
                      </a:pPr>
                      <a:r>
                        <a:rPr lang="id-ID" sz="5400" dirty="0">
                          <a:solidFill>
                            <a:schemeClr val="bg1"/>
                          </a:solidFill>
                          <a:effectLst/>
                        </a:rPr>
                        <a:t>6</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id-ID" sz="5400" dirty="0">
                          <a:solidFill>
                            <a:schemeClr val="bg1"/>
                          </a:solidFill>
                          <a:effectLst/>
                        </a:rPr>
                        <a:t>Fakultas Ilmu </a:t>
                      </a:r>
                      <a:r>
                        <a:rPr lang="id-ID" sz="5400" dirty="0" err="1">
                          <a:solidFill>
                            <a:schemeClr val="bg1"/>
                          </a:solidFill>
                          <a:effectLst/>
                        </a:rPr>
                        <a:t>Keolahragaan</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57</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5</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a:solidFill>
                            <a:schemeClr val="bg1"/>
                          </a:solidFill>
                          <a:effectLst/>
                        </a:rPr>
                        <a:t>1</a:t>
                      </a:r>
                      <a:endParaRPr lang="id-ID" sz="5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1105079">
                <a:tc>
                  <a:txBody>
                    <a:bodyPr/>
                    <a:lstStyle/>
                    <a:p>
                      <a:pPr algn="ctr">
                        <a:lnSpc>
                          <a:spcPct val="115000"/>
                        </a:lnSpc>
                        <a:spcAft>
                          <a:spcPts val="0"/>
                        </a:spcAft>
                      </a:pPr>
                      <a:r>
                        <a:rPr lang="id-ID" sz="5400">
                          <a:solidFill>
                            <a:schemeClr val="bg1"/>
                          </a:solidFill>
                          <a:effectLst/>
                        </a:rPr>
                        <a:t>7</a:t>
                      </a:r>
                      <a:endParaRPr lang="id-ID" sz="5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id-ID" sz="5400" dirty="0">
                          <a:solidFill>
                            <a:schemeClr val="bg1"/>
                          </a:solidFill>
                          <a:effectLst/>
                        </a:rPr>
                        <a:t>Fakultas Ekonomi</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121</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12</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10</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1105079">
                <a:tc gridSpan="2">
                  <a:txBody>
                    <a:bodyPr/>
                    <a:lstStyle/>
                    <a:p>
                      <a:pPr algn="ctr">
                        <a:lnSpc>
                          <a:spcPct val="115000"/>
                        </a:lnSpc>
                        <a:spcAft>
                          <a:spcPts val="0"/>
                        </a:spcAft>
                      </a:pPr>
                      <a:r>
                        <a:rPr lang="id-ID" sz="5400" dirty="0">
                          <a:solidFill>
                            <a:schemeClr val="bg1"/>
                          </a:solidFill>
                          <a:effectLst/>
                        </a:rPr>
                        <a:t>Total</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id-ID"/>
                    </a:p>
                  </a:txBody>
                  <a:tcPr/>
                </a:tc>
                <a:tc>
                  <a:txBody>
                    <a:bodyPr/>
                    <a:lstStyle/>
                    <a:p>
                      <a:pPr algn="ctr">
                        <a:lnSpc>
                          <a:spcPct val="115000"/>
                        </a:lnSpc>
                        <a:spcAft>
                          <a:spcPts val="0"/>
                        </a:spcAft>
                      </a:pPr>
                      <a:r>
                        <a:rPr lang="id-ID" sz="5400" dirty="0">
                          <a:solidFill>
                            <a:schemeClr val="bg1"/>
                          </a:solidFill>
                          <a:effectLst/>
                        </a:rPr>
                        <a:t>657</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100</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id-ID" sz="5400" dirty="0">
                          <a:solidFill>
                            <a:schemeClr val="bg1"/>
                          </a:solidFill>
                          <a:effectLst/>
                        </a:rPr>
                        <a:t>48</a:t>
                      </a:r>
                      <a:endParaRPr lang="id-ID" sz="5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 name="TextBox 5"/>
          <p:cNvSpPr txBox="1"/>
          <p:nvPr/>
        </p:nvSpPr>
        <p:spPr>
          <a:xfrm>
            <a:off x="2522483" y="468556"/>
            <a:ext cx="8085483" cy="1107996"/>
          </a:xfrm>
          <a:prstGeom prst="rect">
            <a:avLst/>
          </a:prstGeom>
          <a:noFill/>
        </p:spPr>
        <p:txBody>
          <a:bodyPr wrap="none" rtlCol="0">
            <a:spAutoFit/>
          </a:bodyPr>
          <a:lstStyle/>
          <a:p>
            <a:r>
              <a:rPr lang="id-ID" sz="6600" b="1" dirty="0">
                <a:solidFill>
                  <a:schemeClr val="bg1"/>
                </a:solidFill>
                <a:latin typeface="Avengeance Mightiest Avenger" pitchFamily="2" charset="0"/>
              </a:rPr>
              <a:t>SEBARAN PMW 2018</a:t>
            </a:r>
          </a:p>
        </p:txBody>
      </p:sp>
    </p:spTree>
    <p:extLst>
      <p:ext uri="{BB962C8B-B14F-4D97-AF65-F5344CB8AC3E}">
        <p14:creationId xmlns:p14="http://schemas.microsoft.com/office/powerpoint/2010/main" val="24625750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2F4932-12F5-47D0-9453-F381E39F72FB}"/>
              </a:ext>
            </a:extLst>
          </p:cNvPr>
          <p:cNvSpPr>
            <a:spLocks noGrp="1"/>
          </p:cNvSpPr>
          <p:nvPr>
            <p:ph type="pic" sz="quarter" idx="17"/>
          </p:nvPr>
        </p:nvSpPr>
        <p:spPr/>
      </p:sp>
      <p:sp>
        <p:nvSpPr>
          <p:cNvPr id="3" name="Picture Placeholder 2">
            <a:extLst>
              <a:ext uri="{FF2B5EF4-FFF2-40B4-BE49-F238E27FC236}">
                <a16:creationId xmlns:a16="http://schemas.microsoft.com/office/drawing/2014/main" id="{75DB2ECE-8877-4FF0-80FA-E0D9186B3F5C}"/>
              </a:ext>
            </a:extLst>
          </p:cNvPr>
          <p:cNvSpPr>
            <a:spLocks noGrp="1"/>
          </p:cNvSpPr>
          <p:nvPr>
            <p:ph type="pic" sz="quarter" idx="18"/>
          </p:nvPr>
        </p:nvSpPr>
        <p:spPr/>
      </p:sp>
      <p:sp>
        <p:nvSpPr>
          <p:cNvPr id="4" name="Picture Placeholder 3">
            <a:extLst>
              <a:ext uri="{FF2B5EF4-FFF2-40B4-BE49-F238E27FC236}">
                <a16:creationId xmlns:a16="http://schemas.microsoft.com/office/drawing/2014/main" id="{AA43860C-989D-425C-8BE6-3F4441675615}"/>
              </a:ext>
            </a:extLst>
          </p:cNvPr>
          <p:cNvSpPr>
            <a:spLocks noGrp="1"/>
          </p:cNvSpPr>
          <p:nvPr>
            <p:ph type="pic" sz="quarter" idx="19"/>
          </p:nvPr>
        </p:nvSpPr>
        <p:spPr/>
      </p:sp>
      <p:sp>
        <p:nvSpPr>
          <p:cNvPr id="5" name="Rectangle 4">
            <a:extLst>
              <a:ext uri="{FF2B5EF4-FFF2-40B4-BE49-F238E27FC236}">
                <a16:creationId xmlns:a16="http://schemas.microsoft.com/office/drawing/2014/main" id="{D6EB1C19-3BED-4D05-8FF4-8457EF0C2CDC}"/>
              </a:ext>
            </a:extLst>
          </p:cNvPr>
          <p:cNvSpPr/>
          <p:nvPr/>
        </p:nvSpPr>
        <p:spPr>
          <a:xfrm>
            <a:off x="586316" y="1046708"/>
            <a:ext cx="23791334" cy="10248960"/>
          </a:xfrm>
          <a:prstGeom prst="rect">
            <a:avLst/>
          </a:prstGeom>
        </p:spPr>
        <p:txBody>
          <a:bodyPr wrap="square">
            <a:spAutoFit/>
          </a:bodyPr>
          <a:lstStyle/>
          <a:p>
            <a:r>
              <a:rPr lang="id-ID" sz="6000" dirty="0"/>
              <a:t>PROPOSAL PROGRAM MAHASISWA WIRAUSAHA				</a:t>
            </a:r>
          </a:p>
          <a:p>
            <a:r>
              <a:rPr lang="id-ID" sz="6000" dirty="0"/>
              <a:t>TAHUN 2019				</a:t>
            </a:r>
          </a:p>
          <a:p>
            <a:r>
              <a:rPr lang="id-ID" sz="6000" dirty="0"/>
              <a:t>No	Fakultas					UsulanLolos Tahap 1Lolos Tahap 2</a:t>
            </a:r>
          </a:p>
          <a:p>
            <a:r>
              <a:rPr lang="id-ID" sz="6000" dirty="0"/>
              <a:t>1	Fakultas Ilmu Pendidikan		308		59		23</a:t>
            </a:r>
          </a:p>
          <a:p>
            <a:r>
              <a:rPr lang="id-ID" sz="6000" dirty="0"/>
              <a:t>2	Fakultas Bahasa &amp; Sastra		123		26		13</a:t>
            </a:r>
          </a:p>
          <a:p>
            <a:r>
              <a:rPr lang="id-ID" sz="6000" dirty="0"/>
              <a:t>3	Fakultas Ilmu Pengetahuan Alam	24		7		6</a:t>
            </a:r>
          </a:p>
          <a:p>
            <a:r>
              <a:rPr lang="id-ID" sz="6000" dirty="0"/>
              <a:t>4	Fakultas Ilmu Sosial &amp; Hukum		86		12		5</a:t>
            </a:r>
          </a:p>
          <a:p>
            <a:r>
              <a:rPr lang="id-ID" sz="6000" dirty="0"/>
              <a:t>5	Fakultas Teknik				34		5		4</a:t>
            </a:r>
          </a:p>
          <a:p>
            <a:r>
              <a:rPr lang="id-ID" sz="6000" dirty="0"/>
              <a:t>6	Fakultas Ilmu Keolahragaan		22		5		3</a:t>
            </a:r>
          </a:p>
          <a:p>
            <a:r>
              <a:rPr lang="id-ID" sz="6000" dirty="0"/>
              <a:t>7	Fakultas Ekonomi				66		10		8</a:t>
            </a:r>
          </a:p>
          <a:p>
            <a:r>
              <a:rPr lang="id-ID" sz="6000" dirty="0"/>
              <a:t>					Total		663		124		62</a:t>
            </a:r>
          </a:p>
        </p:txBody>
      </p:sp>
    </p:spTree>
    <p:extLst>
      <p:ext uri="{BB962C8B-B14F-4D97-AF65-F5344CB8AC3E}">
        <p14:creationId xmlns:p14="http://schemas.microsoft.com/office/powerpoint/2010/main" val="13768435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B18DEED-66DF-4CAE-98F6-B820490A13FD}"/>
              </a:ext>
            </a:extLst>
          </p:cNvPr>
          <p:cNvSpPr>
            <a:spLocks noGrp="1"/>
          </p:cNvSpPr>
          <p:nvPr>
            <p:ph type="pic" sz="quarter" idx="17"/>
          </p:nvPr>
        </p:nvSpPr>
        <p:spPr/>
      </p:sp>
      <p:sp>
        <p:nvSpPr>
          <p:cNvPr id="3" name="Picture Placeholder 2">
            <a:extLst>
              <a:ext uri="{FF2B5EF4-FFF2-40B4-BE49-F238E27FC236}">
                <a16:creationId xmlns:a16="http://schemas.microsoft.com/office/drawing/2014/main" id="{DE0EA4B6-18F4-40C5-8337-DCA2FB0B374A}"/>
              </a:ext>
            </a:extLst>
          </p:cNvPr>
          <p:cNvSpPr>
            <a:spLocks noGrp="1"/>
          </p:cNvSpPr>
          <p:nvPr>
            <p:ph type="pic" sz="quarter" idx="18"/>
          </p:nvPr>
        </p:nvSpPr>
        <p:spPr/>
      </p:sp>
      <p:sp>
        <p:nvSpPr>
          <p:cNvPr id="4" name="Picture Placeholder 3">
            <a:extLst>
              <a:ext uri="{FF2B5EF4-FFF2-40B4-BE49-F238E27FC236}">
                <a16:creationId xmlns:a16="http://schemas.microsoft.com/office/drawing/2014/main" id="{5F3EDBA4-4491-42F6-AF11-34140DF344A4}"/>
              </a:ext>
            </a:extLst>
          </p:cNvPr>
          <p:cNvSpPr>
            <a:spLocks noGrp="1"/>
          </p:cNvSpPr>
          <p:nvPr>
            <p:ph type="pic" sz="quarter" idx="19"/>
          </p:nvPr>
        </p:nvSpPr>
        <p:spPr/>
      </p:sp>
      <p:graphicFrame>
        <p:nvGraphicFramePr>
          <p:cNvPr id="5" name="Table 4">
            <a:extLst>
              <a:ext uri="{FF2B5EF4-FFF2-40B4-BE49-F238E27FC236}">
                <a16:creationId xmlns:a16="http://schemas.microsoft.com/office/drawing/2014/main" id="{5A765AF4-FD39-4BDA-8741-55BEEF196B83}"/>
              </a:ext>
            </a:extLst>
          </p:cNvPr>
          <p:cNvGraphicFramePr>
            <a:graphicFrameLocks noGrp="1"/>
          </p:cNvGraphicFramePr>
          <p:nvPr>
            <p:extLst>
              <p:ext uri="{D42A27DB-BD31-4B8C-83A1-F6EECF244321}">
                <p14:modId xmlns:p14="http://schemas.microsoft.com/office/powerpoint/2010/main" val="3848266925"/>
              </p:ext>
            </p:extLst>
          </p:nvPr>
        </p:nvGraphicFramePr>
        <p:xfrm>
          <a:off x="434714" y="852479"/>
          <a:ext cx="22865554" cy="12253921"/>
        </p:xfrm>
        <a:graphic>
          <a:graphicData uri="http://schemas.openxmlformats.org/drawingml/2006/table">
            <a:tbl>
              <a:tblPr>
                <a:tableStyleId>{5C22544A-7EE6-4342-B048-85BDC9FD1C3A}</a:tableStyleId>
              </a:tblPr>
              <a:tblGrid>
                <a:gridCol w="2757655">
                  <a:extLst>
                    <a:ext uri="{9D8B030D-6E8A-4147-A177-3AD203B41FA5}">
                      <a16:colId xmlns:a16="http://schemas.microsoft.com/office/drawing/2014/main" val="271538795"/>
                    </a:ext>
                  </a:extLst>
                </a:gridCol>
                <a:gridCol w="12926507">
                  <a:extLst>
                    <a:ext uri="{9D8B030D-6E8A-4147-A177-3AD203B41FA5}">
                      <a16:colId xmlns:a16="http://schemas.microsoft.com/office/drawing/2014/main" val="1642153448"/>
                    </a:ext>
                  </a:extLst>
                </a:gridCol>
                <a:gridCol w="2240594">
                  <a:extLst>
                    <a:ext uri="{9D8B030D-6E8A-4147-A177-3AD203B41FA5}">
                      <a16:colId xmlns:a16="http://schemas.microsoft.com/office/drawing/2014/main" val="1894187586"/>
                    </a:ext>
                  </a:extLst>
                </a:gridCol>
                <a:gridCol w="2470399">
                  <a:extLst>
                    <a:ext uri="{9D8B030D-6E8A-4147-A177-3AD203B41FA5}">
                      <a16:colId xmlns:a16="http://schemas.microsoft.com/office/drawing/2014/main" val="1715740760"/>
                    </a:ext>
                  </a:extLst>
                </a:gridCol>
                <a:gridCol w="2470399">
                  <a:extLst>
                    <a:ext uri="{9D8B030D-6E8A-4147-A177-3AD203B41FA5}">
                      <a16:colId xmlns:a16="http://schemas.microsoft.com/office/drawing/2014/main" val="950453515"/>
                    </a:ext>
                  </a:extLst>
                </a:gridCol>
              </a:tblGrid>
              <a:tr h="2076310">
                <a:tc>
                  <a:txBody>
                    <a:bodyPr/>
                    <a:lstStyle/>
                    <a:p>
                      <a:pPr algn="ctr" fontAlgn="b"/>
                      <a:r>
                        <a:rPr lang="id-ID" sz="4800" u="none" strike="noStrike">
                          <a:effectLst/>
                        </a:rPr>
                        <a:t>No</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id-ID" sz="4800" u="none" strike="noStrike" dirty="0">
                          <a:effectLst/>
                        </a:rPr>
                        <a:t>Jenis Usaha</a:t>
                      </a:r>
                      <a:endParaRPr lang="id-ID" sz="4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Usulan</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Tahap 1</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Tahap 2</a:t>
                      </a:r>
                      <a:endParaRPr lang="id-ID" sz="4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51462937"/>
                  </a:ext>
                </a:extLst>
              </a:tr>
              <a:tr h="2076310">
                <a:tc>
                  <a:txBody>
                    <a:bodyPr/>
                    <a:lstStyle/>
                    <a:p>
                      <a:pPr algn="ctr" fontAlgn="b"/>
                      <a:r>
                        <a:rPr lang="id-ID" sz="4800" u="none" strike="noStrike">
                          <a:effectLst/>
                        </a:rPr>
                        <a:t>1</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id-ID" sz="4800" u="none" strike="noStrike">
                          <a:effectLst/>
                        </a:rPr>
                        <a:t>Industri Makanan dan Minuman</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416</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58</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26</a:t>
                      </a:r>
                      <a:endParaRPr lang="id-ID" sz="4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83365940"/>
                  </a:ext>
                </a:extLst>
              </a:tr>
              <a:tr h="1316227">
                <a:tc>
                  <a:txBody>
                    <a:bodyPr/>
                    <a:lstStyle/>
                    <a:p>
                      <a:pPr algn="ctr" fontAlgn="b"/>
                      <a:r>
                        <a:rPr lang="id-ID" sz="4800" u="none" strike="noStrike">
                          <a:effectLst/>
                        </a:rPr>
                        <a:t>2</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id-ID" sz="4800" u="none" strike="noStrike">
                          <a:effectLst/>
                        </a:rPr>
                        <a:t>Industri Kreatif</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136</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38</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20</a:t>
                      </a:r>
                      <a:endParaRPr lang="id-ID" sz="4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50684945"/>
                  </a:ext>
                </a:extLst>
              </a:tr>
              <a:tr h="2076310">
                <a:tc>
                  <a:txBody>
                    <a:bodyPr/>
                    <a:lstStyle/>
                    <a:p>
                      <a:pPr algn="ctr" fontAlgn="b"/>
                      <a:r>
                        <a:rPr lang="id-ID" sz="4800" u="none" strike="noStrike">
                          <a:effectLst/>
                        </a:rPr>
                        <a:t>3</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id-ID" sz="4800" u="none" strike="noStrike" dirty="0">
                          <a:effectLst/>
                        </a:rPr>
                        <a:t>Industri Jasa dan Perdagangan</a:t>
                      </a:r>
                      <a:endParaRPr lang="id-ID" sz="4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86</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21</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12</a:t>
                      </a:r>
                      <a:endParaRPr lang="id-ID" sz="4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1864143"/>
                  </a:ext>
                </a:extLst>
              </a:tr>
              <a:tr h="2076310">
                <a:tc>
                  <a:txBody>
                    <a:bodyPr/>
                    <a:lstStyle/>
                    <a:p>
                      <a:pPr algn="ctr" fontAlgn="b"/>
                      <a:r>
                        <a:rPr lang="id-ID" sz="4800" u="none" strike="noStrike">
                          <a:effectLst/>
                        </a:rPr>
                        <a:t>4</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id-ID" sz="4800" u="none" strike="noStrike">
                          <a:effectLst/>
                        </a:rPr>
                        <a:t>Industri Produksi / Budidaya</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21</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6</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4</a:t>
                      </a:r>
                      <a:endParaRPr lang="id-ID" sz="4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76727016"/>
                  </a:ext>
                </a:extLst>
              </a:tr>
              <a:tr h="1316227">
                <a:tc>
                  <a:txBody>
                    <a:bodyPr/>
                    <a:lstStyle/>
                    <a:p>
                      <a:pPr algn="ctr" fontAlgn="b"/>
                      <a:r>
                        <a:rPr lang="id-ID" sz="4800" u="none" strike="noStrike">
                          <a:effectLst/>
                        </a:rPr>
                        <a:t>5</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id-ID" sz="4800" u="none" strike="noStrike">
                          <a:effectLst/>
                        </a:rPr>
                        <a:t>Industri Teknologi</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4</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1</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0</a:t>
                      </a:r>
                      <a:endParaRPr lang="id-ID" sz="4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8760590"/>
                  </a:ext>
                </a:extLst>
              </a:tr>
              <a:tr h="1316227">
                <a:tc>
                  <a:txBody>
                    <a:bodyPr/>
                    <a:lstStyle/>
                    <a:p>
                      <a:pPr algn="l" fontAlgn="b"/>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dirty="0">
                          <a:effectLst/>
                        </a:rPr>
                        <a:t>663</a:t>
                      </a:r>
                      <a:endParaRPr lang="id-ID" sz="4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a:effectLst/>
                        </a:rPr>
                        <a:t>124</a:t>
                      </a:r>
                      <a:endParaRPr lang="id-ID" sz="4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id-ID" sz="4800" u="none" strike="noStrike" dirty="0">
                          <a:effectLst/>
                        </a:rPr>
                        <a:t>62</a:t>
                      </a:r>
                      <a:endParaRPr lang="id-ID" sz="4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89025670"/>
                  </a:ext>
                </a:extLst>
              </a:tr>
            </a:tbl>
          </a:graphicData>
        </a:graphic>
      </p:graphicFrame>
      <p:sp>
        <p:nvSpPr>
          <p:cNvPr id="7" name="Rectangle 6"/>
          <p:cNvSpPr/>
          <p:nvPr/>
        </p:nvSpPr>
        <p:spPr>
          <a:xfrm>
            <a:off x="7504105" y="75054"/>
            <a:ext cx="7322237" cy="646331"/>
          </a:xfrm>
          <a:prstGeom prst="rect">
            <a:avLst/>
          </a:prstGeom>
        </p:spPr>
        <p:txBody>
          <a:bodyPr wrap="square">
            <a:spAutoFit/>
          </a:bodyPr>
          <a:lstStyle/>
          <a:p>
            <a:r>
              <a:rPr lang="en-US" b="1" dirty="0" err="1"/>
              <a:t>Sebaran</a:t>
            </a:r>
            <a:r>
              <a:rPr lang="en-US" b="1" dirty="0"/>
              <a:t> </a:t>
            </a:r>
            <a:r>
              <a:rPr lang="en-US" b="1" err="1"/>
              <a:t>Jenis</a:t>
            </a:r>
            <a:r>
              <a:rPr lang="en-US" b="1"/>
              <a:t> Usaha PMW 2019</a:t>
            </a:r>
            <a:endParaRPr lang="en-US" b="1" dirty="0"/>
          </a:p>
        </p:txBody>
      </p:sp>
    </p:spTree>
    <p:extLst>
      <p:ext uri="{BB962C8B-B14F-4D97-AF65-F5344CB8AC3E}">
        <p14:creationId xmlns:p14="http://schemas.microsoft.com/office/powerpoint/2010/main" val="34655535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494329" y="717129"/>
            <a:ext cx="14217355" cy="1246752"/>
          </a:xfrm>
          <a:prstGeom prst="rect">
            <a:avLst/>
          </a:prstGeom>
          <a:noFill/>
        </p:spPr>
        <p:txBody>
          <a:bodyPr wrap="none" rtlCol="0">
            <a:spAutoFit/>
          </a:bodyPr>
          <a:lstStyle/>
          <a:p>
            <a:pPr algn="ctr">
              <a:lnSpc>
                <a:spcPts val="10000"/>
              </a:lnSpc>
            </a:pPr>
            <a:r>
              <a:rPr lang="it-IT" sz="6600" b="1" dirty="0">
                <a:solidFill>
                  <a:schemeClr val="tx2"/>
                </a:solidFill>
                <a:latin typeface="Montserrat Bold" charset="0"/>
                <a:ea typeface="Montserrat Bold" charset="0"/>
                <a:cs typeface="Montserrat Bold" charset="0"/>
              </a:rPr>
              <a:t>Contoh Judul Usaha di danai 2018 </a:t>
            </a:r>
            <a:endParaRPr lang="en-US" sz="6600" b="1" dirty="0">
              <a:solidFill>
                <a:schemeClr val="tx2"/>
              </a:solidFill>
              <a:latin typeface="Montserrat Bold" charset="0"/>
              <a:ea typeface="Montserrat Bold" charset="0"/>
              <a:cs typeface="Montserrat Bold" charset="0"/>
            </a:endParaRPr>
          </a:p>
        </p:txBody>
      </p:sp>
      <p:sp>
        <p:nvSpPr>
          <p:cNvPr id="16" name="TextBox 15"/>
          <p:cNvSpPr txBox="1"/>
          <p:nvPr/>
        </p:nvSpPr>
        <p:spPr>
          <a:xfrm>
            <a:off x="10464986" y="1963881"/>
            <a:ext cx="3454087" cy="523220"/>
          </a:xfrm>
          <a:prstGeom prst="rect">
            <a:avLst/>
          </a:prstGeom>
          <a:noFill/>
        </p:spPr>
        <p:txBody>
          <a:bodyPr wrap="none" rtlCol="0" anchor="ctr" anchorCtr="0">
            <a:spAutoFit/>
          </a:bodyPr>
          <a:lstStyle/>
          <a:p>
            <a:pPr algn="ctr"/>
            <a:r>
              <a:rPr lang="en-US" sz="2800" dirty="0">
                <a:solidFill>
                  <a:schemeClr val="tx1">
                    <a:lumMod val="40000"/>
                    <a:lumOff val="60000"/>
                  </a:schemeClr>
                </a:solidFill>
                <a:latin typeface="Montserrat Light" charset="0"/>
                <a:ea typeface="Montserrat Light" charset="0"/>
                <a:cs typeface="Montserrat Light" charset="0"/>
              </a:rPr>
              <a:t>Your Subtitle Here</a:t>
            </a:r>
          </a:p>
        </p:txBody>
      </p:sp>
      <p:pic>
        <p:nvPicPr>
          <p:cNvPr id="6" name="Picture 5"/>
          <p:cNvPicPr>
            <a:picLocks noChangeAspect="1"/>
          </p:cNvPicPr>
          <p:nvPr/>
        </p:nvPicPr>
        <p:blipFill>
          <a:blip r:embed="rId3"/>
          <a:stretch>
            <a:fillRect/>
          </a:stretch>
        </p:blipFill>
        <p:spPr>
          <a:xfrm>
            <a:off x="1302790" y="3210633"/>
            <a:ext cx="21778477" cy="9664794"/>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702" y="593396"/>
            <a:ext cx="3907673" cy="1799216"/>
          </a:xfrm>
          <a:prstGeom prst="rect">
            <a:avLst/>
          </a:prstGeom>
        </p:spPr>
      </p:pic>
    </p:spTree>
    <p:extLst>
      <p:ext uri="{BB962C8B-B14F-4D97-AF65-F5344CB8AC3E}">
        <p14:creationId xmlns:p14="http://schemas.microsoft.com/office/powerpoint/2010/main" val="1903199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p:sp>
      <p:sp>
        <p:nvSpPr>
          <p:cNvPr id="3" name="Picture Placeholder 2"/>
          <p:cNvSpPr>
            <a:spLocks noGrp="1"/>
          </p:cNvSpPr>
          <p:nvPr>
            <p:ph type="pic" sz="quarter" idx="18"/>
          </p:nvPr>
        </p:nvSpPr>
        <p:spPr/>
      </p:sp>
      <p:sp>
        <p:nvSpPr>
          <p:cNvPr id="4" name="Picture Placeholder 3"/>
          <p:cNvSpPr>
            <a:spLocks noGrp="1"/>
          </p:cNvSpPr>
          <p:nvPr>
            <p:ph type="pic" sz="quarter" idx="19"/>
          </p:nvPr>
        </p:nvSpPr>
        <p:spPr/>
      </p:sp>
      <p:sp>
        <p:nvSpPr>
          <p:cNvPr id="5" name="TextBox 4"/>
          <p:cNvSpPr txBox="1"/>
          <p:nvPr/>
        </p:nvSpPr>
        <p:spPr>
          <a:xfrm>
            <a:off x="7413171" y="3135086"/>
            <a:ext cx="3454664" cy="1107996"/>
          </a:xfrm>
          <a:prstGeom prst="rect">
            <a:avLst/>
          </a:prstGeom>
          <a:noFill/>
        </p:spPr>
        <p:txBody>
          <a:bodyPr wrap="none" rtlCol="0">
            <a:spAutoFit/>
          </a:bodyPr>
          <a:lstStyle/>
          <a:p>
            <a:r>
              <a:rPr lang="en-US" sz="6600" b="1" dirty="0" err="1"/>
              <a:t>Prasyarat</a:t>
            </a:r>
            <a:endParaRPr lang="en-US" sz="6600" b="1" dirty="0"/>
          </a:p>
        </p:txBody>
      </p:sp>
    </p:spTree>
    <p:extLst>
      <p:ext uri="{BB962C8B-B14F-4D97-AF65-F5344CB8AC3E}">
        <p14:creationId xmlns:p14="http://schemas.microsoft.com/office/powerpoint/2010/main" val="381340933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p:sp>
      <p:sp>
        <p:nvSpPr>
          <p:cNvPr id="3" name="Picture Placeholder 2"/>
          <p:cNvSpPr>
            <a:spLocks noGrp="1"/>
          </p:cNvSpPr>
          <p:nvPr>
            <p:ph type="pic" sz="quarter" idx="18"/>
          </p:nvPr>
        </p:nvSpPr>
        <p:spPr/>
      </p:sp>
      <p:sp>
        <p:nvSpPr>
          <p:cNvPr id="4" name="Picture Placeholder 3"/>
          <p:cNvSpPr>
            <a:spLocks noGrp="1"/>
          </p:cNvSpPr>
          <p:nvPr>
            <p:ph type="pic" sz="quarter" idx="19"/>
          </p:nvPr>
        </p:nvSpPr>
        <p:spPr/>
      </p:sp>
      <p:sp>
        <p:nvSpPr>
          <p:cNvPr id="5" name="TextBox 4"/>
          <p:cNvSpPr txBox="1"/>
          <p:nvPr/>
        </p:nvSpPr>
        <p:spPr>
          <a:xfrm>
            <a:off x="6792686" y="3755571"/>
            <a:ext cx="5445593" cy="646331"/>
          </a:xfrm>
          <a:prstGeom prst="rect">
            <a:avLst/>
          </a:prstGeom>
          <a:noFill/>
        </p:spPr>
        <p:txBody>
          <a:bodyPr wrap="none" rtlCol="0">
            <a:spAutoFit/>
          </a:bodyPr>
          <a:lstStyle/>
          <a:p>
            <a:r>
              <a:rPr lang="en-US" b="1" dirty="0" err="1"/>
              <a:t>Alur</a:t>
            </a:r>
            <a:r>
              <a:rPr lang="en-US" b="1" dirty="0"/>
              <a:t> </a:t>
            </a:r>
            <a:r>
              <a:rPr lang="en-US" b="1" dirty="0" err="1"/>
              <a:t>dan</a:t>
            </a:r>
            <a:r>
              <a:rPr lang="en-US" b="1" dirty="0"/>
              <a:t> </a:t>
            </a:r>
            <a:r>
              <a:rPr lang="en-US" b="1" dirty="0" err="1"/>
              <a:t>Jadwal</a:t>
            </a:r>
            <a:r>
              <a:rPr lang="en-US" b="1" dirty="0"/>
              <a:t> PMW 2020</a:t>
            </a:r>
          </a:p>
        </p:txBody>
      </p:sp>
    </p:spTree>
    <p:extLst>
      <p:ext uri="{BB962C8B-B14F-4D97-AF65-F5344CB8AC3E}">
        <p14:creationId xmlns:p14="http://schemas.microsoft.com/office/powerpoint/2010/main" val="3016398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24384000" cy="13716000"/>
          </a:xfrm>
          <a:prstGeom prst="rect">
            <a:avLst/>
          </a:prstGeom>
        </p:spPr>
      </p:pic>
      <p:sp>
        <p:nvSpPr>
          <p:cNvPr id="5" name="Rectangle 4"/>
          <p:cNvSpPr/>
          <p:nvPr/>
        </p:nvSpPr>
        <p:spPr>
          <a:xfrm>
            <a:off x="10900612" y="7507159"/>
            <a:ext cx="11871348" cy="3046988"/>
          </a:xfrm>
          <a:prstGeom prst="rect">
            <a:avLst/>
          </a:prstGeom>
        </p:spPr>
        <p:txBody>
          <a:bodyPr wrap="square">
            <a:spAutoFit/>
          </a:bodyPr>
          <a:lstStyle/>
          <a:p>
            <a:pPr marL="342900" lvl="0" indent="-342900" defTabSz="457200">
              <a:spcBef>
                <a:spcPts val="1000"/>
              </a:spcBef>
              <a:buClr>
                <a:srgbClr val="1E5155">
                  <a:lumMod val="40000"/>
                  <a:lumOff val="60000"/>
                </a:srgbClr>
              </a:buClr>
              <a:buSzPct val="80000"/>
              <a:buFont typeface="Wingdings 3" charset="2"/>
              <a:buChar char=""/>
            </a:pPr>
            <a:r>
              <a:rPr lang="en-US" sz="9600" dirty="0">
                <a:solidFill>
                  <a:schemeClr val="accent1">
                    <a:lumMod val="50000"/>
                  </a:schemeClr>
                </a:solidFill>
                <a:latin typeface="Adobe Gothic Std B" panose="020B0800000000000000" pitchFamily="34" charset="-128"/>
                <a:ea typeface="Adobe Gothic Std B" panose="020B0800000000000000" pitchFamily="34" charset="-128"/>
                <a:cs typeface="+mj-cs"/>
              </a:rPr>
              <a:t>CEK</a:t>
            </a:r>
            <a:r>
              <a:rPr lang="en-US" sz="9600" dirty="0">
                <a:solidFill>
                  <a:srgbClr val="FFFF00"/>
                </a:solidFill>
                <a:latin typeface="Adobe Gothic Std B" panose="020B0800000000000000" pitchFamily="34" charset="-128"/>
                <a:ea typeface="Adobe Gothic Std B" panose="020B0800000000000000" pitchFamily="34" charset="-128"/>
                <a:cs typeface="+mj-cs"/>
              </a:rPr>
              <a:t> </a:t>
            </a:r>
            <a:r>
              <a:rPr lang="en-US" sz="9600" dirty="0">
                <a:solidFill>
                  <a:prstClr val="white"/>
                </a:solidFill>
                <a:latin typeface="Century Gothic" panose="020B0502020202020204"/>
                <a:ea typeface="+mj-ea"/>
                <a:cs typeface="+mj-cs"/>
              </a:rPr>
              <a:t>     </a:t>
            </a:r>
            <a:r>
              <a:rPr lang="en-US" sz="9600" dirty="0">
                <a:solidFill>
                  <a:srgbClr val="C00000"/>
                </a:solidFill>
                <a:latin typeface="Century Gothic" panose="020B0502020202020204"/>
                <a:ea typeface="+mj-ea"/>
                <a:cs typeface="+mj-cs"/>
              </a:rPr>
              <a:t>pmw.unesa.ac.id</a:t>
            </a:r>
          </a:p>
        </p:txBody>
      </p:sp>
      <p:sp>
        <p:nvSpPr>
          <p:cNvPr id="9" name="TextBox 8"/>
          <p:cNvSpPr txBox="1"/>
          <p:nvPr/>
        </p:nvSpPr>
        <p:spPr>
          <a:xfrm>
            <a:off x="12268379" y="5486400"/>
            <a:ext cx="10503581" cy="1569660"/>
          </a:xfrm>
          <a:prstGeom prst="rect">
            <a:avLst/>
          </a:prstGeom>
          <a:noFill/>
        </p:spPr>
        <p:txBody>
          <a:bodyPr wrap="none" rtlCol="0">
            <a:spAutoFit/>
          </a:bodyPr>
          <a:lstStyle/>
          <a:p>
            <a:r>
              <a:rPr lang="en-US" sz="9600" dirty="0">
                <a:solidFill>
                  <a:schemeClr val="accent2">
                    <a:lumMod val="75000"/>
                  </a:schemeClr>
                </a:solidFill>
                <a:latin typeface="Adobe Gothic Std B" panose="020B0800000000000000" pitchFamily="34" charset="-128"/>
                <a:ea typeface="Adobe Gothic Std B" panose="020B0800000000000000" pitchFamily="34" charset="-128"/>
              </a:rPr>
              <a:t>INFO LEBIH LANJUT</a:t>
            </a:r>
            <a:endParaRPr lang="en-US" sz="9600" dirty="0">
              <a:solidFill>
                <a:schemeClr val="accent2">
                  <a:lumMod val="75000"/>
                </a:schemeClr>
              </a:solidFill>
            </a:endParaRPr>
          </a:p>
        </p:txBody>
      </p:sp>
    </p:spTree>
    <p:extLst>
      <p:ext uri="{BB962C8B-B14F-4D97-AF65-F5344CB8AC3E}">
        <p14:creationId xmlns:p14="http://schemas.microsoft.com/office/powerpoint/2010/main" val="74918652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81277" y="402712"/>
            <a:ext cx="9666109" cy="1374735"/>
          </a:xfrm>
          <a:prstGeom prst="rect">
            <a:avLst/>
          </a:prstGeom>
          <a:noFill/>
        </p:spPr>
        <p:txBody>
          <a:bodyPr wrap="none" rtlCol="0">
            <a:spAutoFit/>
          </a:bodyPr>
          <a:lstStyle/>
          <a:p>
            <a:pPr algn="ctr">
              <a:lnSpc>
                <a:spcPts val="10000"/>
              </a:lnSpc>
            </a:pPr>
            <a:r>
              <a:rPr lang="en-US" sz="6600" b="1" dirty="0">
                <a:solidFill>
                  <a:schemeClr val="tx2"/>
                </a:solidFill>
                <a:latin typeface="Montserrat Bold" charset="0"/>
                <a:ea typeface="Montserrat Bold" charset="0"/>
                <a:cs typeface="Montserrat Bold" charset="0"/>
              </a:rPr>
              <a:t>INIKAH IMPIAN ANDA ?</a:t>
            </a:r>
          </a:p>
        </p:txBody>
      </p:sp>
      <p:sp>
        <p:nvSpPr>
          <p:cNvPr id="3" name="TextBox 2"/>
          <p:cNvSpPr txBox="1"/>
          <p:nvPr/>
        </p:nvSpPr>
        <p:spPr>
          <a:xfrm>
            <a:off x="10464986" y="1963881"/>
            <a:ext cx="3454087" cy="523220"/>
          </a:xfrm>
          <a:prstGeom prst="rect">
            <a:avLst/>
          </a:prstGeom>
          <a:noFill/>
        </p:spPr>
        <p:txBody>
          <a:bodyPr wrap="none" rtlCol="0" anchor="ctr" anchorCtr="0">
            <a:spAutoFit/>
          </a:bodyPr>
          <a:lstStyle/>
          <a:p>
            <a:pPr algn="ctr"/>
            <a:r>
              <a:rPr lang="en-US" sz="2800" dirty="0">
                <a:solidFill>
                  <a:schemeClr val="tx1">
                    <a:lumMod val="40000"/>
                    <a:lumOff val="60000"/>
                  </a:schemeClr>
                </a:solidFill>
                <a:latin typeface="Montserrat Light" charset="0"/>
                <a:ea typeface="Montserrat Light" charset="0"/>
                <a:cs typeface="Montserrat Light" charset="0"/>
              </a:rPr>
              <a:t>Your Subtitle Here</a:t>
            </a:r>
          </a:p>
        </p:txBody>
      </p:sp>
      <p:sp>
        <p:nvSpPr>
          <p:cNvPr id="5" name="Diagonal Stripe 4"/>
          <p:cNvSpPr/>
          <p:nvPr/>
        </p:nvSpPr>
        <p:spPr>
          <a:xfrm rot="2699999">
            <a:off x="19046894" y="6563592"/>
            <a:ext cx="3166946" cy="3166946"/>
          </a:xfrm>
          <a:prstGeom prst="diagStripe">
            <a:avLst>
              <a:gd name="adj" fmla="val 634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pen Sans Regular" charset="0"/>
            </a:endParaRPr>
          </a:p>
        </p:txBody>
      </p:sp>
      <p:sp>
        <p:nvSpPr>
          <p:cNvPr id="6" name="Diagonal Stripe 5"/>
          <p:cNvSpPr/>
          <p:nvPr/>
        </p:nvSpPr>
        <p:spPr>
          <a:xfrm rot="2699999">
            <a:off x="2214823" y="6563592"/>
            <a:ext cx="3166946" cy="3166946"/>
          </a:xfrm>
          <a:prstGeom prst="diagStripe">
            <a:avLst>
              <a:gd name="adj" fmla="val 63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pen Sans Regular" charset="0"/>
            </a:endParaRPr>
          </a:p>
        </p:txBody>
      </p:sp>
      <p:sp>
        <p:nvSpPr>
          <p:cNvPr id="7" name="Diagonal Stripe 6"/>
          <p:cNvSpPr/>
          <p:nvPr/>
        </p:nvSpPr>
        <p:spPr>
          <a:xfrm rot="2699999">
            <a:off x="10630859" y="6563592"/>
            <a:ext cx="3166946" cy="3166946"/>
          </a:xfrm>
          <a:prstGeom prst="diagStripe">
            <a:avLst>
              <a:gd name="adj" fmla="val 634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pen Sans Regular" charset="0"/>
            </a:endParaRPr>
          </a:p>
        </p:txBody>
      </p:sp>
      <p:sp>
        <p:nvSpPr>
          <p:cNvPr id="8" name="Diagonal Stripe 7"/>
          <p:cNvSpPr/>
          <p:nvPr/>
        </p:nvSpPr>
        <p:spPr>
          <a:xfrm rot="13499999">
            <a:off x="6397335" y="5741000"/>
            <a:ext cx="3166946" cy="3166946"/>
          </a:xfrm>
          <a:prstGeom prst="diagStripe">
            <a:avLst>
              <a:gd name="adj" fmla="val 634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pen Sans Regular" charset="0"/>
            </a:endParaRPr>
          </a:p>
        </p:txBody>
      </p:sp>
      <p:sp>
        <p:nvSpPr>
          <p:cNvPr id="9" name="Diagonal Stripe 8"/>
          <p:cNvSpPr/>
          <p:nvPr/>
        </p:nvSpPr>
        <p:spPr>
          <a:xfrm rot="13499999">
            <a:off x="14813370" y="5741000"/>
            <a:ext cx="3166946" cy="3166946"/>
          </a:xfrm>
          <a:prstGeom prst="diagStripe">
            <a:avLst>
              <a:gd name="adj" fmla="val 634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pen Sans Regular" charset="0"/>
            </a:endParaRPr>
          </a:p>
        </p:txBody>
      </p:sp>
      <p:cxnSp>
        <p:nvCxnSpPr>
          <p:cNvPr id="12" name="Straight Connector 11"/>
          <p:cNvCxnSpPr/>
          <p:nvPr/>
        </p:nvCxnSpPr>
        <p:spPr>
          <a:xfrm flipV="1">
            <a:off x="12188825" y="5308131"/>
            <a:ext cx="0" cy="1746115"/>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501696" y="7448675"/>
            <a:ext cx="2257349" cy="553998"/>
          </a:xfrm>
          <a:prstGeom prst="rect">
            <a:avLst/>
          </a:prstGeom>
          <a:noFill/>
        </p:spPr>
        <p:txBody>
          <a:bodyPr wrap="none" rtlCol="0" anchor="ctr" anchorCtr="0">
            <a:spAutoFit/>
          </a:bodyPr>
          <a:lstStyle/>
          <a:p>
            <a:pPr algn="ctr"/>
            <a:r>
              <a:rPr lang="en-US" sz="3000" b="1" dirty="0">
                <a:solidFill>
                  <a:schemeClr val="bg1"/>
                </a:solidFill>
                <a:latin typeface="Montserrat Bold" charset="0"/>
                <a:ea typeface="Montserrat Bold" charset="0"/>
                <a:cs typeface="Montserrat Bold" charset="0"/>
              </a:rPr>
              <a:t>FINANCIAL</a:t>
            </a:r>
          </a:p>
        </p:txBody>
      </p:sp>
      <p:sp>
        <p:nvSpPr>
          <p:cNvPr id="14" name="TextBox 13"/>
          <p:cNvSpPr txBox="1"/>
          <p:nvPr/>
        </p:nvSpPr>
        <p:spPr>
          <a:xfrm>
            <a:off x="2215559" y="7448675"/>
            <a:ext cx="3196324" cy="553998"/>
          </a:xfrm>
          <a:prstGeom prst="rect">
            <a:avLst/>
          </a:prstGeom>
          <a:noFill/>
        </p:spPr>
        <p:txBody>
          <a:bodyPr wrap="none" rtlCol="0" anchor="ctr" anchorCtr="0">
            <a:spAutoFit/>
          </a:bodyPr>
          <a:lstStyle/>
          <a:p>
            <a:pPr algn="ctr"/>
            <a:r>
              <a:rPr lang="en-US" sz="3000" b="1" dirty="0">
                <a:solidFill>
                  <a:schemeClr val="bg1"/>
                </a:solidFill>
                <a:latin typeface="Montserrat Bold" charset="0"/>
                <a:ea typeface="Montserrat Bold" charset="0"/>
                <a:cs typeface="Montserrat Bold" charset="0"/>
              </a:rPr>
              <a:t>RUMAH MEWAH</a:t>
            </a:r>
          </a:p>
        </p:txBody>
      </p:sp>
      <p:sp>
        <p:nvSpPr>
          <p:cNvPr id="15" name="TextBox 14"/>
          <p:cNvSpPr txBox="1"/>
          <p:nvPr/>
        </p:nvSpPr>
        <p:spPr>
          <a:xfrm>
            <a:off x="7325004" y="7448675"/>
            <a:ext cx="1425390" cy="553998"/>
          </a:xfrm>
          <a:prstGeom prst="rect">
            <a:avLst/>
          </a:prstGeom>
          <a:noFill/>
        </p:spPr>
        <p:txBody>
          <a:bodyPr wrap="none" rtlCol="0" anchor="ctr" anchorCtr="0">
            <a:spAutoFit/>
          </a:bodyPr>
          <a:lstStyle/>
          <a:p>
            <a:pPr algn="ctr"/>
            <a:r>
              <a:rPr lang="en-US" sz="3000" b="1" dirty="0">
                <a:solidFill>
                  <a:schemeClr val="bg1"/>
                </a:solidFill>
                <a:latin typeface="Montserrat Bold" charset="0"/>
                <a:ea typeface="Montserrat Bold" charset="0"/>
                <a:cs typeface="Montserrat Bold" charset="0"/>
              </a:rPr>
              <a:t>MOBIL</a:t>
            </a:r>
          </a:p>
        </p:txBody>
      </p:sp>
      <p:sp>
        <p:nvSpPr>
          <p:cNvPr id="16" name="TextBox 15"/>
          <p:cNvSpPr txBox="1"/>
          <p:nvPr/>
        </p:nvSpPr>
        <p:spPr>
          <a:xfrm>
            <a:off x="11025057" y="7448675"/>
            <a:ext cx="2379498" cy="553998"/>
          </a:xfrm>
          <a:prstGeom prst="rect">
            <a:avLst/>
          </a:prstGeom>
          <a:noFill/>
        </p:spPr>
        <p:txBody>
          <a:bodyPr wrap="none" rtlCol="0" anchor="ctr" anchorCtr="0">
            <a:spAutoFit/>
          </a:bodyPr>
          <a:lstStyle/>
          <a:p>
            <a:pPr algn="ctr"/>
            <a:r>
              <a:rPr lang="en-US" sz="3000" b="1" dirty="0">
                <a:solidFill>
                  <a:schemeClr val="bg1"/>
                </a:solidFill>
                <a:latin typeface="Montserrat Bold" charset="0"/>
                <a:ea typeface="Montserrat Bold" charset="0"/>
                <a:cs typeface="Montserrat Bold" charset="0"/>
              </a:rPr>
              <a:t>TRAVELING</a:t>
            </a:r>
          </a:p>
        </p:txBody>
      </p:sp>
      <p:sp>
        <p:nvSpPr>
          <p:cNvPr id="17" name="TextBox 16"/>
          <p:cNvSpPr txBox="1"/>
          <p:nvPr/>
        </p:nvSpPr>
        <p:spPr>
          <a:xfrm>
            <a:off x="15403627" y="7448675"/>
            <a:ext cx="2106667" cy="553998"/>
          </a:xfrm>
          <a:prstGeom prst="rect">
            <a:avLst/>
          </a:prstGeom>
          <a:noFill/>
        </p:spPr>
        <p:txBody>
          <a:bodyPr wrap="none" rtlCol="0" anchor="ctr" anchorCtr="0">
            <a:spAutoFit/>
          </a:bodyPr>
          <a:lstStyle/>
          <a:p>
            <a:pPr algn="ctr"/>
            <a:r>
              <a:rPr lang="en-US" sz="3000" b="1" dirty="0">
                <a:solidFill>
                  <a:schemeClr val="bg1"/>
                </a:solidFill>
                <a:latin typeface="Montserrat Bold" charset="0"/>
                <a:ea typeface="Montserrat Bold" charset="0"/>
                <a:cs typeface="Montserrat Bold" charset="0"/>
              </a:rPr>
              <a:t>NAIK HAJI</a:t>
            </a:r>
          </a:p>
        </p:txBody>
      </p:sp>
      <p:cxnSp>
        <p:nvCxnSpPr>
          <p:cNvPr id="21" name="Straight Connector 20"/>
          <p:cNvCxnSpPr/>
          <p:nvPr/>
        </p:nvCxnSpPr>
        <p:spPr>
          <a:xfrm flipH="1">
            <a:off x="16413191" y="8535500"/>
            <a:ext cx="1" cy="1694819"/>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0629757" y="5308131"/>
            <a:ext cx="0" cy="1746115"/>
          </a:xfrm>
          <a:prstGeom prst="line">
            <a:avLst/>
          </a:prstGeom>
          <a:ln w="28575">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13718" y="5308131"/>
            <a:ext cx="0" cy="1746115"/>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037697" y="8535500"/>
            <a:ext cx="1" cy="1694819"/>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47" y="2502583"/>
            <a:ext cx="6388888" cy="396591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869" r="2660" b="7310"/>
          <a:stretch/>
        </p:blipFill>
        <p:spPr>
          <a:xfrm>
            <a:off x="4682178" y="8832065"/>
            <a:ext cx="6944498" cy="459097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6560" y="2493921"/>
            <a:ext cx="7344530" cy="4123429"/>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085659" y="2458004"/>
            <a:ext cx="6384513" cy="4245701"/>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502" y="338648"/>
            <a:ext cx="3907673" cy="1799216"/>
          </a:xfrm>
          <a:prstGeom prst="rect">
            <a:avLst/>
          </a:prstGeom>
        </p:spPr>
      </p:pic>
    </p:spTree>
    <p:extLst>
      <p:ext uri="{BB962C8B-B14F-4D97-AF65-F5344CB8AC3E}">
        <p14:creationId xmlns:p14="http://schemas.microsoft.com/office/powerpoint/2010/main" val="1192049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6"/>
            <a:ext cx="24380825" cy="1371421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5121"/>
          <a:stretch/>
        </p:blipFill>
        <p:spPr>
          <a:xfrm>
            <a:off x="433136" y="10323096"/>
            <a:ext cx="3524049" cy="295664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55922"/>
          <a:stretch/>
        </p:blipFill>
        <p:spPr>
          <a:xfrm>
            <a:off x="10214408" y="1024719"/>
            <a:ext cx="3092518" cy="3230419"/>
          </a:xfrm>
          <a:prstGeom prst="rect">
            <a:avLst/>
          </a:prstGeom>
        </p:spPr>
      </p:pic>
    </p:spTree>
    <p:extLst>
      <p:ext uri="{BB962C8B-B14F-4D97-AF65-F5344CB8AC3E}">
        <p14:creationId xmlns:p14="http://schemas.microsoft.com/office/powerpoint/2010/main" val="295918367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788"/>
            <a:ext cx="24377650" cy="1856856"/>
          </a:xfrm>
        </p:spPr>
        <p:style>
          <a:lnRef idx="1">
            <a:schemeClr val="accent3"/>
          </a:lnRef>
          <a:fillRef idx="3">
            <a:schemeClr val="accent3"/>
          </a:fillRef>
          <a:effectRef idx="2">
            <a:schemeClr val="accent3"/>
          </a:effectRef>
          <a:fontRef idx="minor">
            <a:schemeClr val="lt1"/>
          </a:fontRef>
        </p:style>
        <p:txBody>
          <a:bodyPr/>
          <a:lstStyle/>
          <a:p>
            <a:pPr algn="ctr" eaLnBrk="1" hangingPunct="1"/>
            <a:r>
              <a:rPr lang="en-US" sz="5599" dirty="0">
                <a:solidFill>
                  <a:schemeClr val="bg1"/>
                </a:solidFill>
                <a:latin typeface="Bahnschrift" panose="020B0502040204020203" pitchFamily="34" charset="0"/>
              </a:rPr>
              <a:t>KARAKTERISTIK PASAR KERJA DI JAWA TIMUR </a:t>
            </a:r>
            <a:br>
              <a:rPr lang="en-US" sz="4799" dirty="0">
                <a:solidFill>
                  <a:schemeClr val="bg1"/>
                </a:solidFill>
              </a:rPr>
            </a:br>
            <a:r>
              <a:rPr lang="en-US" sz="3199" dirty="0">
                <a:solidFill>
                  <a:schemeClr val="bg1"/>
                </a:solidFill>
              </a:rPr>
              <a:t>(RASIO </a:t>
            </a:r>
            <a:r>
              <a:rPr lang="en-US" sz="3199" dirty="0" err="1">
                <a:solidFill>
                  <a:schemeClr val="bg1"/>
                </a:solidFill>
              </a:rPr>
              <a:t>pencaker-lowongan-penempatan</a:t>
            </a:r>
            <a:r>
              <a:rPr lang="en-US" sz="3199" dirty="0">
                <a:solidFill>
                  <a:schemeClr val="bg1"/>
                </a:solidFill>
              </a:rPr>
              <a:t> KERJA)</a:t>
            </a:r>
          </a:p>
        </p:txBody>
      </p:sp>
      <p:sp>
        <p:nvSpPr>
          <p:cNvPr id="5" name="TextBox 37"/>
          <p:cNvSpPr txBox="1">
            <a:spLocks noChangeArrowheads="1"/>
          </p:cNvSpPr>
          <p:nvPr/>
        </p:nvSpPr>
        <p:spPr bwMode="auto">
          <a:xfrm>
            <a:off x="1052234" y="3960964"/>
            <a:ext cx="5630696" cy="1754326"/>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n-US" dirty="0" err="1">
                <a:solidFill>
                  <a:schemeClr val="bg1"/>
                </a:solidFill>
              </a:rPr>
              <a:t>Persaingan</a:t>
            </a:r>
            <a:r>
              <a:rPr lang="en-US" dirty="0">
                <a:solidFill>
                  <a:schemeClr val="bg1"/>
                </a:solidFill>
              </a:rPr>
              <a:t> global  </a:t>
            </a:r>
            <a:r>
              <a:rPr lang="en-US" dirty="0" err="1">
                <a:solidFill>
                  <a:schemeClr val="bg1"/>
                </a:solidFill>
              </a:rPr>
              <a:t>menuntut</a:t>
            </a:r>
            <a:r>
              <a:rPr lang="en-US" dirty="0">
                <a:solidFill>
                  <a:schemeClr val="bg1"/>
                </a:solidFill>
              </a:rPr>
              <a:t> </a:t>
            </a:r>
            <a:r>
              <a:rPr lang="en-US" dirty="0" err="1">
                <a:solidFill>
                  <a:schemeClr val="bg1"/>
                </a:solidFill>
              </a:rPr>
              <a:t>jabatan</a:t>
            </a:r>
            <a:r>
              <a:rPr lang="en-US" dirty="0">
                <a:solidFill>
                  <a:schemeClr val="bg1"/>
                </a:solidFill>
              </a:rPr>
              <a:t> </a:t>
            </a:r>
            <a:r>
              <a:rPr lang="en-US" dirty="0" err="1">
                <a:solidFill>
                  <a:schemeClr val="bg1"/>
                </a:solidFill>
              </a:rPr>
              <a:t>dan</a:t>
            </a:r>
            <a:r>
              <a:rPr lang="en-US" dirty="0">
                <a:solidFill>
                  <a:schemeClr val="bg1"/>
                </a:solidFill>
              </a:rPr>
              <a:t> </a:t>
            </a:r>
            <a:r>
              <a:rPr lang="en-US" dirty="0" err="1">
                <a:solidFill>
                  <a:schemeClr val="bg1"/>
                </a:solidFill>
              </a:rPr>
              <a:t>kualifikasi</a:t>
            </a:r>
            <a:r>
              <a:rPr lang="en-US" dirty="0">
                <a:solidFill>
                  <a:schemeClr val="bg1"/>
                </a:solidFill>
              </a:rPr>
              <a:t> </a:t>
            </a:r>
            <a:r>
              <a:rPr lang="en-US" dirty="0" err="1">
                <a:solidFill>
                  <a:schemeClr val="bg1"/>
                </a:solidFill>
              </a:rPr>
              <a:t>kerja</a:t>
            </a:r>
            <a:r>
              <a:rPr lang="en-US" dirty="0">
                <a:solidFill>
                  <a:schemeClr val="bg1"/>
                </a:solidFill>
              </a:rPr>
              <a:t>  yang </a:t>
            </a:r>
            <a:r>
              <a:rPr lang="en-US" dirty="0" err="1">
                <a:solidFill>
                  <a:schemeClr val="bg1"/>
                </a:solidFill>
              </a:rPr>
              <a:t>baru</a:t>
            </a:r>
            <a:endParaRPr lang="en-US" dirty="0">
              <a:solidFill>
                <a:schemeClr val="bg1"/>
              </a:solidFill>
            </a:endParaRPr>
          </a:p>
        </p:txBody>
      </p:sp>
      <p:sp>
        <p:nvSpPr>
          <p:cNvPr id="6" name="TextBox 58"/>
          <p:cNvSpPr txBox="1">
            <a:spLocks noChangeArrowheads="1"/>
          </p:cNvSpPr>
          <p:nvPr/>
        </p:nvSpPr>
        <p:spPr bwMode="auto">
          <a:xfrm>
            <a:off x="1409331" y="8013501"/>
            <a:ext cx="5273599" cy="230832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err="1">
                <a:solidFill>
                  <a:schemeClr val="bg1"/>
                </a:solidFill>
              </a:rPr>
              <a:t>Karakteristik</a:t>
            </a:r>
            <a:r>
              <a:rPr lang="en-US" dirty="0">
                <a:solidFill>
                  <a:schemeClr val="bg1"/>
                </a:solidFill>
              </a:rPr>
              <a:t> </a:t>
            </a:r>
            <a:r>
              <a:rPr lang="en-US" dirty="0" err="1">
                <a:solidFill>
                  <a:schemeClr val="bg1"/>
                </a:solidFill>
              </a:rPr>
              <a:t>Pencaker</a:t>
            </a:r>
            <a:r>
              <a:rPr lang="en-US" dirty="0">
                <a:solidFill>
                  <a:schemeClr val="bg1"/>
                </a:solidFill>
              </a:rPr>
              <a:t> (</a:t>
            </a:r>
            <a:r>
              <a:rPr lang="en-US" dirty="0" err="1">
                <a:solidFill>
                  <a:schemeClr val="bg1"/>
                </a:solidFill>
              </a:rPr>
              <a:t>bakat,minat</a:t>
            </a:r>
            <a:r>
              <a:rPr lang="en-US" dirty="0">
                <a:solidFill>
                  <a:schemeClr val="bg1"/>
                </a:solidFill>
              </a:rPr>
              <a:t>,</a:t>
            </a:r>
          </a:p>
          <a:p>
            <a:pPr algn="ctr"/>
            <a:r>
              <a:rPr lang="en-US" dirty="0">
                <a:solidFill>
                  <a:schemeClr val="bg1"/>
                </a:solidFill>
              </a:rPr>
              <a:t> </a:t>
            </a:r>
            <a:r>
              <a:rPr lang="en-US" dirty="0" err="1">
                <a:solidFill>
                  <a:schemeClr val="bg1"/>
                </a:solidFill>
              </a:rPr>
              <a:t>kepribadian</a:t>
            </a:r>
            <a:r>
              <a:rPr lang="en-US" dirty="0">
                <a:solidFill>
                  <a:schemeClr val="bg1"/>
                </a:solidFill>
              </a:rPr>
              <a:t> </a:t>
            </a:r>
            <a:r>
              <a:rPr lang="en-US" dirty="0" err="1">
                <a:solidFill>
                  <a:schemeClr val="bg1"/>
                </a:solidFill>
              </a:rPr>
              <a:t>dan</a:t>
            </a:r>
            <a:r>
              <a:rPr lang="en-US" dirty="0">
                <a:solidFill>
                  <a:schemeClr val="bg1"/>
                </a:solidFill>
              </a:rPr>
              <a:t> </a:t>
            </a:r>
            <a:r>
              <a:rPr lang="en-US" dirty="0" err="1">
                <a:solidFill>
                  <a:schemeClr val="bg1"/>
                </a:solidFill>
              </a:rPr>
              <a:t>ketrampilan</a:t>
            </a:r>
            <a:endParaRPr lang="en-US" dirty="0">
              <a:solidFill>
                <a:schemeClr val="bg1"/>
              </a:solidFill>
            </a:endParaRPr>
          </a:p>
        </p:txBody>
      </p:sp>
      <p:cxnSp>
        <p:nvCxnSpPr>
          <p:cNvPr id="14" name="Straight Arrow Connector 13"/>
          <p:cNvCxnSpPr/>
          <p:nvPr/>
        </p:nvCxnSpPr>
        <p:spPr>
          <a:xfrm flipH="1">
            <a:off x="3476658" y="5858132"/>
            <a:ext cx="88663" cy="210390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170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64936" y="2685603"/>
            <a:ext cx="4738728" cy="4005329"/>
          </a:xfrm>
          <a:prstGeom prst="rect">
            <a:avLst/>
          </a:prstGeom>
          <a:noFill/>
          <a:ln w="9525">
            <a:noFill/>
            <a:miter lim="800000"/>
            <a:headEnd/>
            <a:tailEnd/>
          </a:ln>
          <a:effectLst/>
        </p:spPr>
      </p:pic>
      <p:pic>
        <p:nvPicPr>
          <p:cNvPr id="217092" name="Picture 4" descr="https://sp.yimg.com/ib/th?id=JN.YgAJxGXDlIqC3%2bl%2f9U79Kg&amp;pid=15.1&amp;P=0"/>
          <p:cNvPicPr>
            <a:picLocks noChangeAspect="1" noChangeArrowheads="1"/>
          </p:cNvPicPr>
          <p:nvPr/>
        </p:nvPicPr>
        <p:blipFill>
          <a:blip r:embed="rId3"/>
          <a:srcRect/>
          <a:stretch>
            <a:fillRect/>
          </a:stretch>
        </p:blipFill>
        <p:spPr bwMode="auto">
          <a:xfrm>
            <a:off x="7322864" y="6790901"/>
            <a:ext cx="4294607" cy="3285266"/>
          </a:xfrm>
          <a:prstGeom prst="rect">
            <a:avLst/>
          </a:prstGeom>
          <a:noFill/>
        </p:spPr>
      </p:pic>
      <p:cxnSp>
        <p:nvCxnSpPr>
          <p:cNvPr id="28" name="Straight Arrow Connector 27"/>
          <p:cNvCxnSpPr/>
          <p:nvPr/>
        </p:nvCxnSpPr>
        <p:spPr>
          <a:xfrm>
            <a:off x="3520989" y="7000839"/>
            <a:ext cx="3811317"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3331535" y="5858129"/>
            <a:ext cx="3428131" cy="314245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399" dirty="0" err="1"/>
              <a:t>Pencaker-lowongan-penempatan</a:t>
            </a:r>
            <a:r>
              <a:rPr lang="en-US" sz="2399" dirty="0"/>
              <a:t> </a:t>
            </a:r>
            <a:r>
              <a:rPr lang="en-US" sz="2399" dirty="0" err="1"/>
              <a:t>di</a:t>
            </a:r>
            <a:r>
              <a:rPr lang="en-US" sz="2399" dirty="0"/>
              <a:t> </a:t>
            </a:r>
            <a:r>
              <a:rPr lang="en-US" sz="2399" dirty="0" err="1"/>
              <a:t>Jatim</a:t>
            </a:r>
            <a:r>
              <a:rPr lang="en-US" sz="2399" dirty="0"/>
              <a:t> </a:t>
            </a:r>
            <a:r>
              <a:rPr lang="en-US" sz="2399" dirty="0" err="1"/>
              <a:t>Th</a:t>
            </a:r>
            <a:r>
              <a:rPr lang="en-US" sz="2399" dirty="0"/>
              <a:t> 2014 </a:t>
            </a:r>
            <a:r>
              <a:rPr lang="en-US" sz="2399" b="1" dirty="0" err="1"/>
              <a:t>Rasio</a:t>
            </a:r>
            <a:r>
              <a:rPr lang="en-US" sz="2399" b="1" dirty="0"/>
              <a:t> :  2 : 2 : 1</a:t>
            </a:r>
          </a:p>
        </p:txBody>
      </p:sp>
      <p:sp>
        <p:nvSpPr>
          <p:cNvPr id="30" name="Oval 29"/>
          <p:cNvSpPr/>
          <p:nvPr/>
        </p:nvSpPr>
        <p:spPr>
          <a:xfrm>
            <a:off x="16188311" y="5715290"/>
            <a:ext cx="3856647" cy="34281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99" b="1" u="sng" dirty="0">
                <a:solidFill>
                  <a:schemeClr val="bg1"/>
                </a:solidFill>
              </a:rPr>
              <a:t>Supply</a:t>
            </a:r>
            <a:r>
              <a:rPr lang="en-US" sz="2799" dirty="0">
                <a:solidFill>
                  <a:schemeClr val="bg1"/>
                </a:solidFill>
              </a:rPr>
              <a:t> :</a:t>
            </a:r>
          </a:p>
          <a:p>
            <a:pPr algn="ctr"/>
            <a:r>
              <a:rPr lang="en-US" sz="2799" dirty="0" err="1">
                <a:solidFill>
                  <a:schemeClr val="bg1"/>
                </a:solidFill>
              </a:rPr>
              <a:t>Tersedia</a:t>
            </a:r>
            <a:r>
              <a:rPr lang="en-US" sz="2799" dirty="0">
                <a:solidFill>
                  <a:schemeClr val="bg1"/>
                </a:solidFill>
              </a:rPr>
              <a:t> </a:t>
            </a:r>
            <a:r>
              <a:rPr lang="en-US" sz="2799" dirty="0" err="1">
                <a:solidFill>
                  <a:schemeClr val="bg1"/>
                </a:solidFill>
              </a:rPr>
              <a:t>tenaga</a:t>
            </a:r>
            <a:r>
              <a:rPr lang="en-US" sz="2799" dirty="0">
                <a:solidFill>
                  <a:schemeClr val="bg1"/>
                </a:solidFill>
              </a:rPr>
              <a:t> </a:t>
            </a:r>
            <a:r>
              <a:rPr lang="en-US" sz="2799" dirty="0" err="1">
                <a:solidFill>
                  <a:schemeClr val="bg1"/>
                </a:solidFill>
              </a:rPr>
              <a:t>yg</a:t>
            </a:r>
            <a:r>
              <a:rPr lang="en-US" sz="2799" dirty="0">
                <a:solidFill>
                  <a:schemeClr val="bg1"/>
                </a:solidFill>
              </a:rPr>
              <a:t> </a:t>
            </a:r>
            <a:r>
              <a:rPr lang="en-US" sz="2799" dirty="0" err="1">
                <a:solidFill>
                  <a:schemeClr val="bg1"/>
                </a:solidFill>
              </a:rPr>
              <a:t>Unskill</a:t>
            </a:r>
            <a:endParaRPr lang="en-US" sz="2799" dirty="0">
              <a:solidFill>
                <a:schemeClr val="bg1"/>
              </a:solidFill>
            </a:endParaRPr>
          </a:p>
        </p:txBody>
      </p:sp>
      <p:sp>
        <p:nvSpPr>
          <p:cNvPr id="29" name="Oval 28"/>
          <p:cNvSpPr/>
          <p:nvPr/>
        </p:nvSpPr>
        <p:spPr>
          <a:xfrm>
            <a:off x="14902762" y="3287030"/>
            <a:ext cx="3570970" cy="3428131"/>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799" b="1" u="sng" dirty="0"/>
              <a:t>Demand</a:t>
            </a:r>
            <a:r>
              <a:rPr lang="en-US" sz="2799" dirty="0"/>
              <a:t> :</a:t>
            </a:r>
          </a:p>
          <a:p>
            <a:pPr algn="ctr"/>
            <a:r>
              <a:rPr lang="en-US" sz="2799" dirty="0" err="1"/>
              <a:t>Tenaga</a:t>
            </a:r>
            <a:r>
              <a:rPr lang="en-US" sz="2799" dirty="0"/>
              <a:t> </a:t>
            </a:r>
            <a:r>
              <a:rPr lang="en-US" sz="2799" dirty="0" err="1"/>
              <a:t>Kerja</a:t>
            </a:r>
            <a:r>
              <a:rPr lang="en-US" sz="2799" dirty="0"/>
              <a:t> </a:t>
            </a:r>
            <a:r>
              <a:rPr lang="en-US" sz="2799" dirty="0" err="1"/>
              <a:t>Terampil</a:t>
            </a:r>
            <a:r>
              <a:rPr lang="en-US" sz="2799" dirty="0"/>
              <a:t>(Skill)</a:t>
            </a:r>
          </a:p>
        </p:txBody>
      </p:sp>
      <p:pic>
        <p:nvPicPr>
          <p:cNvPr id="217094" name="Picture 6" descr="http://4.bp.blogspot.com/-h_1UTmlC_sI/T64W-I76wVI/AAAAAAAAACA/iI8N5WhMBis/s1600/karyawan+sukse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9" y="10176137"/>
            <a:ext cx="3570970" cy="3142453"/>
          </a:xfrm>
          <a:prstGeom prst="rect">
            <a:avLst/>
          </a:prstGeom>
          <a:noFill/>
        </p:spPr>
      </p:pic>
      <p:sp>
        <p:nvSpPr>
          <p:cNvPr id="33" name="Rectangle 1"/>
          <p:cNvSpPr>
            <a:spLocks noChangeArrowheads="1"/>
          </p:cNvSpPr>
          <p:nvPr/>
        </p:nvSpPr>
        <p:spPr bwMode="auto">
          <a:xfrm>
            <a:off x="11931716" y="9780185"/>
            <a:ext cx="11836493" cy="3538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nchor="ctr">
            <a:spAutoFit/>
          </a:bodyPr>
          <a:lstStyle/>
          <a:p>
            <a:pPr marL="457086" indent="-457086" algn="just">
              <a:buFontTx/>
              <a:buAutoNum type="arabicPeriod"/>
              <a:defRPr/>
            </a:pPr>
            <a:r>
              <a:rPr lang="en-US" sz="2799" dirty="0" err="1">
                <a:solidFill>
                  <a:schemeClr val="bg1"/>
                </a:solidFill>
                <a:latin typeface="Arial" charset="0"/>
                <a:ea typeface="Times New Roman" pitchFamily="18" charset="0"/>
                <a:cs typeface="Arial" charset="0"/>
              </a:rPr>
              <a:t>Bersarnya</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persediaan</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tenaga</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kerja</a:t>
            </a:r>
            <a:r>
              <a:rPr lang="en-US" sz="2799" dirty="0">
                <a:solidFill>
                  <a:schemeClr val="bg1"/>
                </a:solidFill>
                <a:latin typeface="Arial" charset="0"/>
                <a:ea typeface="Times New Roman" pitchFamily="18" charset="0"/>
                <a:cs typeface="Arial" charset="0"/>
              </a:rPr>
              <a:t> yang </a:t>
            </a:r>
            <a:r>
              <a:rPr lang="en-US" sz="2799" dirty="0" err="1">
                <a:solidFill>
                  <a:schemeClr val="bg1"/>
                </a:solidFill>
                <a:latin typeface="Arial" charset="0"/>
                <a:ea typeface="Times New Roman" pitchFamily="18" charset="0"/>
                <a:cs typeface="Arial" charset="0"/>
              </a:rPr>
              <a:t>kurang</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berpengalaman</a:t>
            </a:r>
            <a:r>
              <a:rPr lang="en-US" sz="2799" dirty="0">
                <a:solidFill>
                  <a:schemeClr val="bg1"/>
                </a:solidFill>
                <a:latin typeface="Arial" charset="0"/>
                <a:ea typeface="Times New Roman" pitchFamily="18" charset="0"/>
                <a:cs typeface="Arial" charset="0"/>
              </a:rPr>
              <a:t>/fresh graduate </a:t>
            </a:r>
            <a:r>
              <a:rPr lang="en-US" sz="2799" dirty="0" err="1">
                <a:solidFill>
                  <a:schemeClr val="bg1"/>
                </a:solidFill>
                <a:latin typeface="Arial" charset="0"/>
                <a:ea typeface="Times New Roman" pitchFamily="18" charset="0"/>
                <a:cs typeface="Arial" charset="0"/>
              </a:rPr>
              <a:t>dibanding</a:t>
            </a:r>
            <a:r>
              <a:rPr lang="en-US" sz="2799" dirty="0">
                <a:solidFill>
                  <a:schemeClr val="bg1"/>
                </a:solidFill>
                <a:latin typeface="Arial" charset="0"/>
                <a:ea typeface="Times New Roman" pitchFamily="18" charset="0"/>
                <a:cs typeface="Arial" charset="0"/>
              </a:rPr>
              <a:t> yang </a:t>
            </a:r>
            <a:r>
              <a:rPr lang="en-US" sz="2799" dirty="0" err="1">
                <a:solidFill>
                  <a:schemeClr val="bg1"/>
                </a:solidFill>
                <a:latin typeface="Arial" charset="0"/>
                <a:ea typeface="Times New Roman" pitchFamily="18" charset="0"/>
                <a:cs typeface="Arial" charset="0"/>
              </a:rPr>
              <a:t>trampil</a:t>
            </a:r>
            <a:r>
              <a:rPr lang="en-US" sz="2799" dirty="0">
                <a:solidFill>
                  <a:schemeClr val="bg1"/>
                </a:solidFill>
                <a:latin typeface="Arial" charset="0"/>
                <a:ea typeface="Times New Roman" pitchFamily="18" charset="0"/>
                <a:cs typeface="Arial" charset="0"/>
              </a:rPr>
              <a:t>/</a:t>
            </a:r>
            <a:r>
              <a:rPr lang="en-US" sz="2799" dirty="0" err="1">
                <a:solidFill>
                  <a:schemeClr val="bg1"/>
                </a:solidFill>
                <a:latin typeface="Arial" charset="0"/>
                <a:ea typeface="Times New Roman" pitchFamily="18" charset="0"/>
                <a:cs typeface="Arial" charset="0"/>
              </a:rPr>
              <a:t>kompeten</a:t>
            </a:r>
            <a:endParaRPr lang="en-US" sz="2799" dirty="0">
              <a:solidFill>
                <a:schemeClr val="bg1"/>
              </a:solidFill>
              <a:latin typeface="Arial" charset="0"/>
              <a:ea typeface="Times New Roman" pitchFamily="18" charset="0"/>
              <a:cs typeface="Arial" charset="0"/>
            </a:endParaRPr>
          </a:p>
          <a:p>
            <a:pPr marL="457086" indent="-457086" algn="just">
              <a:buFontTx/>
              <a:buAutoNum type="arabicPeriod"/>
              <a:defRPr/>
            </a:pPr>
            <a:r>
              <a:rPr lang="en-US" sz="2799" dirty="0" err="1">
                <a:solidFill>
                  <a:schemeClr val="bg1"/>
                </a:solidFill>
                <a:latin typeface="Arial" charset="0"/>
                <a:cs typeface="Arial" charset="0"/>
              </a:rPr>
              <a:t>Banyaknya</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pencari</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kerja</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berpendidikan</a:t>
            </a:r>
            <a:r>
              <a:rPr lang="en-US" sz="2799" dirty="0">
                <a:solidFill>
                  <a:schemeClr val="bg1"/>
                </a:solidFill>
                <a:latin typeface="Arial" charset="0"/>
                <a:cs typeface="Arial" charset="0"/>
              </a:rPr>
              <a:t> SLTA (SMU &amp; SMK) </a:t>
            </a:r>
            <a:r>
              <a:rPr lang="en-US" sz="2799" dirty="0" err="1">
                <a:solidFill>
                  <a:schemeClr val="bg1"/>
                </a:solidFill>
                <a:latin typeface="Arial" charset="0"/>
                <a:cs typeface="Arial" charset="0"/>
              </a:rPr>
              <a:t>sedang</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berdasar</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jabatan</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harapannya</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bekerja</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sesuai</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bidang</a:t>
            </a:r>
            <a:r>
              <a:rPr lang="en-US" sz="2799" dirty="0">
                <a:solidFill>
                  <a:schemeClr val="bg1"/>
                </a:solidFill>
                <a:latin typeface="Arial" charset="0"/>
                <a:cs typeface="Arial" charset="0"/>
              </a:rPr>
              <a:t> </a:t>
            </a:r>
            <a:r>
              <a:rPr lang="en-US" sz="2799" dirty="0" err="1">
                <a:solidFill>
                  <a:schemeClr val="bg1"/>
                </a:solidFill>
                <a:latin typeface="Arial" charset="0"/>
                <a:cs typeface="Arial" charset="0"/>
              </a:rPr>
              <a:t>pendidikannya</a:t>
            </a:r>
            <a:r>
              <a:rPr lang="en-US" sz="2799" dirty="0">
                <a:solidFill>
                  <a:schemeClr val="bg1"/>
                </a:solidFill>
                <a:latin typeface="Arial" charset="0"/>
                <a:cs typeface="Arial" charset="0"/>
              </a:rPr>
              <a:t>.</a:t>
            </a:r>
            <a:endParaRPr lang="en-US" sz="2799" dirty="0">
              <a:solidFill>
                <a:schemeClr val="bg1"/>
              </a:solidFill>
              <a:latin typeface="Arial" charset="0"/>
              <a:ea typeface="Times New Roman" pitchFamily="18" charset="0"/>
              <a:cs typeface="Arial" charset="0"/>
            </a:endParaRPr>
          </a:p>
          <a:p>
            <a:pPr marL="457086" indent="-457086" algn="just">
              <a:buFontTx/>
              <a:buAutoNum type="arabicPeriod" startAt="3"/>
              <a:defRPr/>
            </a:pPr>
            <a:r>
              <a:rPr lang="id-ID" sz="2799" dirty="0">
                <a:solidFill>
                  <a:schemeClr val="bg1"/>
                </a:solidFill>
                <a:latin typeface="Arial" charset="0"/>
                <a:ea typeface="Times New Roman" pitchFamily="18" charset="0"/>
                <a:cs typeface="Arial" charset="0"/>
              </a:rPr>
              <a:t>Besarnya </a:t>
            </a:r>
            <a:r>
              <a:rPr lang="en-US" sz="2799" dirty="0">
                <a:solidFill>
                  <a:schemeClr val="bg1"/>
                </a:solidFill>
                <a:latin typeface="Arial" charset="0"/>
                <a:ea typeface="Times New Roman" pitchFamily="18" charset="0"/>
                <a:cs typeface="Arial" charset="0"/>
              </a:rPr>
              <a:t>  </a:t>
            </a:r>
            <a:r>
              <a:rPr lang="id-ID" sz="2799" dirty="0">
                <a:solidFill>
                  <a:schemeClr val="bg1"/>
                </a:solidFill>
                <a:latin typeface="Arial" charset="0"/>
                <a:ea typeface="Times New Roman" pitchFamily="18" charset="0"/>
                <a:cs typeface="Arial" charset="0"/>
              </a:rPr>
              <a:t>pencari </a:t>
            </a:r>
            <a:r>
              <a:rPr lang="en-US" sz="2799" dirty="0">
                <a:solidFill>
                  <a:schemeClr val="bg1"/>
                </a:solidFill>
                <a:latin typeface="Arial" charset="0"/>
                <a:ea typeface="Times New Roman" pitchFamily="18" charset="0"/>
                <a:cs typeface="Arial" charset="0"/>
              </a:rPr>
              <a:t> </a:t>
            </a:r>
            <a:r>
              <a:rPr lang="id-ID" sz="2799" dirty="0">
                <a:solidFill>
                  <a:schemeClr val="bg1"/>
                </a:solidFill>
                <a:latin typeface="Arial" charset="0"/>
                <a:ea typeface="Times New Roman" pitchFamily="18" charset="0"/>
                <a:cs typeface="Arial" charset="0"/>
              </a:rPr>
              <a:t>kerja dari kelompok umur muda</a:t>
            </a:r>
            <a:r>
              <a:rPr lang="en-US" sz="2799" dirty="0">
                <a:solidFill>
                  <a:schemeClr val="bg1"/>
                </a:solidFill>
                <a:latin typeface="Arial" charset="0"/>
                <a:ea typeface="Times New Roman" pitchFamily="18" charset="0"/>
                <a:cs typeface="Arial" charset="0"/>
              </a:rPr>
              <a:t> (15-19 ; 24-29)</a:t>
            </a:r>
            <a:r>
              <a:rPr lang="id-ID" sz="2799" dirty="0">
                <a:solidFill>
                  <a:schemeClr val="bg1"/>
                </a:solidFill>
                <a:latin typeface="Arial" charset="0"/>
                <a:ea typeface="Times New Roman" pitchFamily="18" charset="0"/>
                <a:cs typeface="Arial" charset="0"/>
              </a:rPr>
              <a:t> dan </a:t>
            </a:r>
            <a:r>
              <a:rPr lang="en-US" sz="2799" dirty="0">
                <a:solidFill>
                  <a:schemeClr val="bg1"/>
                </a:solidFill>
                <a:latin typeface="Arial" charset="0"/>
                <a:ea typeface="Times New Roman" pitchFamily="18" charset="0"/>
                <a:cs typeface="Arial" charset="0"/>
              </a:rPr>
              <a:t>trend  </a:t>
            </a:r>
            <a:r>
              <a:rPr lang="id-ID" sz="2799" dirty="0">
                <a:solidFill>
                  <a:schemeClr val="bg1"/>
                </a:solidFill>
                <a:latin typeface="Arial" charset="0"/>
                <a:ea typeface="Times New Roman" pitchFamily="18" charset="0"/>
                <a:cs typeface="Arial" charset="0"/>
              </a:rPr>
              <a:t>minat kerja bersifat </a:t>
            </a:r>
            <a:r>
              <a:rPr lang="en-US" sz="2799" dirty="0" err="1">
                <a:solidFill>
                  <a:schemeClr val="bg1"/>
                </a:solidFill>
                <a:latin typeface="Arial" charset="0"/>
                <a:ea typeface="Times New Roman" pitchFamily="18" charset="0"/>
                <a:cs typeface="Arial" charset="0"/>
              </a:rPr>
              <a:t>admintisrasi</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dan</a:t>
            </a:r>
            <a:r>
              <a:rPr lang="en-US" sz="2799" dirty="0">
                <a:solidFill>
                  <a:schemeClr val="bg1"/>
                </a:solidFill>
                <a:latin typeface="Arial" charset="0"/>
                <a:ea typeface="Times New Roman" pitchFamily="18" charset="0"/>
                <a:cs typeface="Arial" charset="0"/>
              </a:rPr>
              <a:t> </a:t>
            </a:r>
            <a:r>
              <a:rPr lang="id-ID" sz="2799" dirty="0">
                <a:solidFill>
                  <a:schemeClr val="bg1"/>
                </a:solidFill>
                <a:latin typeface="Arial" charset="0"/>
                <a:ea typeface="Times New Roman" pitchFamily="18" charset="0"/>
                <a:cs typeface="Arial" charset="0"/>
              </a:rPr>
              <a:t>teknis.</a:t>
            </a:r>
            <a:endParaRPr lang="en-US" sz="2799" dirty="0">
              <a:solidFill>
                <a:schemeClr val="bg1"/>
              </a:solidFill>
              <a:latin typeface="Arial" charset="0"/>
              <a:ea typeface="Times New Roman" pitchFamily="18" charset="0"/>
              <a:cs typeface="Arial" charset="0"/>
            </a:endParaRPr>
          </a:p>
          <a:p>
            <a:pPr marL="457086" indent="-457086" algn="just">
              <a:buFontTx/>
              <a:buAutoNum type="arabicPeriod" startAt="3"/>
              <a:defRPr/>
            </a:pPr>
            <a:r>
              <a:rPr lang="en-US" sz="2799" dirty="0" err="1">
                <a:solidFill>
                  <a:schemeClr val="bg1"/>
                </a:solidFill>
                <a:latin typeface="Arial" charset="0"/>
                <a:ea typeface="Times New Roman" pitchFamily="18" charset="0"/>
                <a:cs typeface="Arial" charset="0"/>
              </a:rPr>
              <a:t>Generasi</a:t>
            </a:r>
            <a:r>
              <a:rPr lang="en-US" sz="2799" dirty="0">
                <a:solidFill>
                  <a:schemeClr val="bg1"/>
                </a:solidFill>
                <a:latin typeface="Arial" charset="0"/>
                <a:ea typeface="Times New Roman" pitchFamily="18" charset="0"/>
                <a:cs typeface="Arial" charset="0"/>
              </a:rPr>
              <a:t> Y (</a:t>
            </a:r>
            <a:r>
              <a:rPr lang="en-US" sz="2799" dirty="0" err="1">
                <a:solidFill>
                  <a:schemeClr val="bg1"/>
                </a:solidFill>
                <a:latin typeface="Arial" charset="0"/>
                <a:ea typeface="Times New Roman" pitchFamily="18" charset="0"/>
                <a:cs typeface="Arial" charset="0"/>
              </a:rPr>
              <a:t>melek</a:t>
            </a:r>
            <a:r>
              <a:rPr lang="en-US" sz="2799" dirty="0">
                <a:solidFill>
                  <a:schemeClr val="bg1"/>
                </a:solidFill>
                <a:latin typeface="Arial" charset="0"/>
                <a:ea typeface="Times New Roman" pitchFamily="18" charset="0"/>
                <a:cs typeface="Arial" charset="0"/>
              </a:rPr>
              <a:t> internet, </a:t>
            </a:r>
            <a:r>
              <a:rPr lang="en-US" sz="2799" dirty="0" err="1">
                <a:solidFill>
                  <a:schemeClr val="bg1"/>
                </a:solidFill>
                <a:latin typeface="Arial" charset="0"/>
                <a:ea typeface="Times New Roman" pitchFamily="18" charset="0"/>
                <a:cs typeface="Arial" charset="0"/>
              </a:rPr>
              <a:t>wawasan</a:t>
            </a:r>
            <a:r>
              <a:rPr lang="en-US" sz="2799" dirty="0">
                <a:solidFill>
                  <a:schemeClr val="bg1"/>
                </a:solidFill>
                <a:latin typeface="Arial" charset="0"/>
                <a:ea typeface="Times New Roman" pitchFamily="18" charset="0"/>
                <a:cs typeface="Arial" charset="0"/>
              </a:rPr>
              <a:t>/</a:t>
            </a:r>
            <a:r>
              <a:rPr lang="en-US" sz="2799" dirty="0" err="1">
                <a:solidFill>
                  <a:schemeClr val="bg1"/>
                </a:solidFill>
                <a:latin typeface="Arial" charset="0"/>
                <a:ea typeface="Times New Roman" pitchFamily="18" charset="0"/>
                <a:cs typeface="Arial" charset="0"/>
              </a:rPr>
              <a:t>pendidikan</a:t>
            </a:r>
            <a:r>
              <a:rPr lang="en-US" sz="2799" dirty="0">
                <a:solidFill>
                  <a:schemeClr val="bg1"/>
                </a:solidFill>
                <a:latin typeface="Arial" charset="0"/>
                <a:ea typeface="Times New Roman" pitchFamily="18" charset="0"/>
                <a:cs typeface="Arial" charset="0"/>
              </a:rPr>
              <a:t>/</a:t>
            </a:r>
            <a:r>
              <a:rPr lang="en-US" sz="2799" dirty="0" err="1">
                <a:solidFill>
                  <a:schemeClr val="bg1"/>
                </a:solidFill>
                <a:latin typeface="Arial" charset="0"/>
                <a:ea typeface="Times New Roman" pitchFamily="18" charset="0"/>
                <a:cs typeface="Arial" charset="0"/>
              </a:rPr>
              <a:t>kritis</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namun</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cenderung</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tdk</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punya</a:t>
            </a:r>
            <a:r>
              <a:rPr lang="en-US" sz="2799" dirty="0">
                <a:solidFill>
                  <a:schemeClr val="bg1"/>
                </a:solidFill>
                <a:latin typeface="Arial" charset="0"/>
                <a:ea typeface="Times New Roman" pitchFamily="18" charset="0"/>
                <a:cs typeface="Arial" charset="0"/>
              </a:rPr>
              <a:t> </a:t>
            </a:r>
            <a:r>
              <a:rPr lang="en-US" sz="2799" dirty="0" err="1">
                <a:solidFill>
                  <a:schemeClr val="bg1"/>
                </a:solidFill>
                <a:latin typeface="Arial" charset="0"/>
                <a:ea typeface="Times New Roman" pitchFamily="18" charset="0"/>
                <a:cs typeface="Arial" charset="0"/>
              </a:rPr>
              <a:t>arah</a:t>
            </a:r>
            <a:r>
              <a:rPr lang="en-US" sz="2799" dirty="0">
                <a:solidFill>
                  <a:schemeClr val="bg1"/>
                </a:solidFill>
                <a:latin typeface="Arial" charset="0"/>
                <a:ea typeface="Times New Roman" pitchFamily="18" charset="0"/>
                <a:cs typeface="Arial" charset="0"/>
              </a:rPr>
              <a:t>/instant</a:t>
            </a:r>
          </a:p>
        </p:txBody>
      </p:sp>
      <p:sp>
        <p:nvSpPr>
          <p:cNvPr id="35" name="Rounded Rectangle 34"/>
          <p:cNvSpPr/>
          <p:nvPr/>
        </p:nvSpPr>
        <p:spPr>
          <a:xfrm>
            <a:off x="13474374" y="2287159"/>
            <a:ext cx="5713552" cy="85703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799" dirty="0"/>
              <a:t>KARAKTER PASAR KERJA DI JATIM</a:t>
            </a:r>
          </a:p>
        </p:txBody>
      </p:sp>
      <p:sp>
        <p:nvSpPr>
          <p:cNvPr id="38" name="Down Arrow 37"/>
          <p:cNvSpPr/>
          <p:nvPr/>
        </p:nvSpPr>
        <p:spPr>
          <a:xfrm>
            <a:off x="15188440" y="8857743"/>
            <a:ext cx="2571098" cy="999872"/>
          </a:xfrm>
          <a:prstGeom prst="downArrow">
            <a:avLst>
              <a:gd name="adj1" fmla="val 6750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err="1"/>
              <a:t>Cirinya</a:t>
            </a:r>
            <a:endParaRPr lang="en-US" sz="2399" dirty="0"/>
          </a:p>
        </p:txBody>
      </p:sp>
      <p:sp>
        <p:nvSpPr>
          <p:cNvPr id="39" name="Rounded Rectangle 38"/>
          <p:cNvSpPr/>
          <p:nvPr/>
        </p:nvSpPr>
        <p:spPr>
          <a:xfrm>
            <a:off x="2887579" y="2215719"/>
            <a:ext cx="6324097" cy="85703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799" dirty="0"/>
              <a:t>KONDISI PASAR KERJA</a:t>
            </a:r>
          </a:p>
        </p:txBody>
      </p:sp>
      <p:pic>
        <p:nvPicPr>
          <p:cNvPr id="41" name="Picture 16"/>
          <p:cNvPicPr>
            <a:picLocks noChangeAspect="1" noChangeArrowheads="1"/>
          </p:cNvPicPr>
          <p:nvPr/>
        </p:nvPicPr>
        <p:blipFill>
          <a:blip r:embed="rId5"/>
          <a:srcRect/>
          <a:stretch>
            <a:fillRect/>
          </a:stretch>
        </p:blipFill>
        <p:spPr bwMode="auto">
          <a:xfrm>
            <a:off x="1466028" y="10659979"/>
            <a:ext cx="5536351" cy="3197940"/>
          </a:xfrm>
          <a:prstGeom prst="rect">
            <a:avLst/>
          </a:prstGeom>
          <a:noFill/>
          <a:ln w="28575">
            <a:solidFill>
              <a:schemeClr val="tx1"/>
            </a:solidFill>
            <a:miter lim="800000"/>
            <a:headEnd/>
            <a:tailEnd/>
          </a:ln>
        </p:spPr>
      </p:pic>
      <p:sp>
        <p:nvSpPr>
          <p:cNvPr id="42" name="Rectangle 41"/>
          <p:cNvSpPr/>
          <p:nvPr/>
        </p:nvSpPr>
        <p:spPr>
          <a:xfrm>
            <a:off x="17902377" y="3858385"/>
            <a:ext cx="2999551" cy="8570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2399" b="1" dirty="0" err="1">
                <a:ln/>
                <a:solidFill>
                  <a:schemeClr val="accent3"/>
                </a:solidFill>
              </a:rPr>
              <a:t>Kerja</a:t>
            </a:r>
            <a:r>
              <a:rPr lang="en-US" sz="2399" b="1" dirty="0">
                <a:ln/>
                <a:solidFill>
                  <a:schemeClr val="accent3"/>
                </a:solidFill>
              </a:rPr>
              <a:t> </a:t>
            </a:r>
            <a:r>
              <a:rPr lang="en-US" sz="2399" b="1" dirty="0" err="1">
                <a:ln/>
                <a:solidFill>
                  <a:schemeClr val="accent3"/>
                </a:solidFill>
              </a:rPr>
              <a:t>di</a:t>
            </a:r>
            <a:r>
              <a:rPr lang="en-US" sz="2399" b="1" dirty="0">
                <a:ln/>
                <a:solidFill>
                  <a:schemeClr val="accent3"/>
                </a:solidFill>
              </a:rPr>
              <a:t> </a:t>
            </a:r>
            <a:r>
              <a:rPr lang="en-US" sz="2399" b="1" dirty="0" err="1">
                <a:ln/>
                <a:solidFill>
                  <a:schemeClr val="accent3"/>
                </a:solidFill>
              </a:rPr>
              <a:t>dalam</a:t>
            </a:r>
            <a:r>
              <a:rPr lang="en-US" sz="2399" b="1" dirty="0">
                <a:ln/>
                <a:solidFill>
                  <a:schemeClr val="accent3"/>
                </a:solidFill>
              </a:rPr>
              <a:t> </a:t>
            </a:r>
            <a:r>
              <a:rPr lang="en-US" sz="2399" b="1" dirty="0" err="1">
                <a:ln/>
                <a:solidFill>
                  <a:schemeClr val="accent3"/>
                </a:solidFill>
              </a:rPr>
              <a:t>negeri&amp;LN</a:t>
            </a:r>
            <a:endParaRPr lang="en-US" sz="2399" b="1" dirty="0">
              <a:ln/>
              <a:solidFill>
                <a:schemeClr val="accent3"/>
              </a:solidFill>
            </a:endParaRPr>
          </a:p>
        </p:txBody>
      </p:sp>
      <p:sp>
        <p:nvSpPr>
          <p:cNvPr id="43" name="Rectangle 42"/>
          <p:cNvSpPr/>
          <p:nvPr/>
        </p:nvSpPr>
        <p:spPr>
          <a:xfrm>
            <a:off x="18330893" y="4715418"/>
            <a:ext cx="2999551" cy="85703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399" b="1" dirty="0" err="1">
                <a:solidFill>
                  <a:schemeClr val="bg1"/>
                </a:solidFill>
              </a:rPr>
              <a:t>Berwirausaha</a:t>
            </a:r>
            <a:endParaRPr lang="en-US" sz="2399" b="1" dirty="0">
              <a:solidFill>
                <a:schemeClr val="bg1"/>
              </a:solidFill>
            </a:endParaRPr>
          </a:p>
        </p:txBody>
      </p:sp>
      <p:cxnSp>
        <p:nvCxnSpPr>
          <p:cNvPr id="46" name="Straight Connector 45"/>
          <p:cNvCxnSpPr/>
          <p:nvPr/>
        </p:nvCxnSpPr>
        <p:spPr>
          <a:xfrm rot="5400000">
            <a:off x="6161491" y="7916300"/>
            <a:ext cx="11284217" cy="142839"/>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98114" y="2159784"/>
            <a:ext cx="3035109" cy="1397460"/>
          </a:xfrm>
          <a:prstGeom prst="rect">
            <a:avLst/>
          </a:prstGeom>
        </p:spPr>
      </p:pic>
    </p:spTree>
    <p:extLst>
      <p:ext uri="{BB962C8B-B14F-4D97-AF65-F5344CB8AC3E}">
        <p14:creationId xmlns:p14="http://schemas.microsoft.com/office/powerpoint/2010/main" val="2889133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13"/>
          <p:cNvSpPr/>
          <p:nvPr/>
        </p:nvSpPr>
        <p:spPr>
          <a:xfrm>
            <a:off x="772964" y="0"/>
            <a:ext cx="13297422" cy="13738302"/>
          </a:xfrm>
          <a:custGeom>
            <a:avLst/>
            <a:gdLst>
              <a:gd name="connsiteX0" fmla="*/ 0 w 13782907"/>
              <a:gd name="connsiteY0" fmla="*/ 0 h 13738301"/>
              <a:gd name="connsiteX1" fmla="*/ 13782907 w 13782907"/>
              <a:gd name="connsiteY1" fmla="*/ 0 h 13738301"/>
              <a:gd name="connsiteX2" fmla="*/ 13782907 w 13782907"/>
              <a:gd name="connsiteY2" fmla="*/ 13738301 h 13738301"/>
              <a:gd name="connsiteX3" fmla="*/ 0 w 13782907"/>
              <a:gd name="connsiteY3" fmla="*/ 13738301 h 13738301"/>
              <a:gd name="connsiteX4" fmla="*/ 0 w 13782907"/>
              <a:gd name="connsiteY4" fmla="*/ 0 h 13738301"/>
              <a:gd name="connsiteX0" fmla="*/ 0 w 19403122"/>
              <a:gd name="connsiteY0" fmla="*/ 0 h 13738301"/>
              <a:gd name="connsiteX1" fmla="*/ 19403122 w 19403122"/>
              <a:gd name="connsiteY1" fmla="*/ 44604 h 13738301"/>
              <a:gd name="connsiteX2" fmla="*/ 13782907 w 19403122"/>
              <a:gd name="connsiteY2" fmla="*/ 13738301 h 13738301"/>
              <a:gd name="connsiteX3" fmla="*/ 0 w 19403122"/>
              <a:gd name="connsiteY3" fmla="*/ 13738301 h 13738301"/>
              <a:gd name="connsiteX4" fmla="*/ 0 w 19403122"/>
              <a:gd name="connsiteY4" fmla="*/ 0 h 13738301"/>
              <a:gd name="connsiteX0" fmla="*/ 0 w 19425424"/>
              <a:gd name="connsiteY0" fmla="*/ 0 h 13738301"/>
              <a:gd name="connsiteX1" fmla="*/ 19425424 w 19425424"/>
              <a:gd name="connsiteY1" fmla="*/ 44604 h 13738301"/>
              <a:gd name="connsiteX2" fmla="*/ 13782907 w 19425424"/>
              <a:gd name="connsiteY2" fmla="*/ 13738301 h 13738301"/>
              <a:gd name="connsiteX3" fmla="*/ 0 w 19425424"/>
              <a:gd name="connsiteY3" fmla="*/ 13738301 h 13738301"/>
              <a:gd name="connsiteX4" fmla="*/ 0 w 19425424"/>
              <a:gd name="connsiteY4" fmla="*/ 0 h 13738301"/>
              <a:gd name="connsiteX0" fmla="*/ 0 w 19403122"/>
              <a:gd name="connsiteY0" fmla="*/ 1 h 13738302"/>
              <a:gd name="connsiteX1" fmla="*/ 19403122 w 19403122"/>
              <a:gd name="connsiteY1" fmla="*/ 0 h 13738302"/>
              <a:gd name="connsiteX2" fmla="*/ 13782907 w 19403122"/>
              <a:gd name="connsiteY2" fmla="*/ 13738302 h 13738302"/>
              <a:gd name="connsiteX3" fmla="*/ 0 w 19403122"/>
              <a:gd name="connsiteY3" fmla="*/ 13738302 h 13738302"/>
              <a:gd name="connsiteX4" fmla="*/ 0 w 19403122"/>
              <a:gd name="connsiteY4" fmla="*/ 1 h 137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3122" h="13738302">
                <a:moveTo>
                  <a:pt x="0" y="1"/>
                </a:moveTo>
                <a:lnTo>
                  <a:pt x="19403122" y="0"/>
                </a:lnTo>
                <a:lnTo>
                  <a:pt x="13782907" y="13738302"/>
                </a:lnTo>
                <a:lnTo>
                  <a:pt x="0" y="13738302"/>
                </a:lnTo>
                <a:lnTo>
                  <a:pt x="0" y="1"/>
                </a:lnTo>
                <a:close/>
              </a:path>
            </a:pathLst>
          </a:custGeom>
          <a:solidFill>
            <a:schemeClr val="tx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46" name="TextBox 45"/>
          <p:cNvSpPr txBox="1"/>
          <p:nvPr/>
        </p:nvSpPr>
        <p:spPr>
          <a:xfrm>
            <a:off x="14383143" y="13414"/>
            <a:ext cx="9441880" cy="2651760"/>
          </a:xfrm>
          <a:prstGeom prst="rect">
            <a:avLst/>
          </a:prstGeom>
          <a:noFill/>
        </p:spPr>
        <p:txBody>
          <a:bodyPr wrap="none" rtlCol="0">
            <a:spAutoFit/>
          </a:bodyPr>
          <a:lstStyle/>
          <a:p>
            <a:pPr algn="r">
              <a:lnSpc>
                <a:spcPts val="10000"/>
              </a:lnSpc>
            </a:pPr>
            <a:r>
              <a:rPr lang="en-US" altLang="en-US" sz="6600" b="1" dirty="0" err="1">
                <a:solidFill>
                  <a:schemeClr val="accent1">
                    <a:lumMod val="75000"/>
                  </a:schemeClr>
                </a:solidFill>
              </a:rPr>
              <a:t>Mengapa</a:t>
            </a:r>
            <a:r>
              <a:rPr lang="en-US" altLang="en-US" sz="6600" b="1" dirty="0">
                <a:solidFill>
                  <a:schemeClr val="accent1">
                    <a:lumMod val="75000"/>
                  </a:schemeClr>
                </a:solidFill>
              </a:rPr>
              <a:t> orang </a:t>
            </a:r>
            <a:r>
              <a:rPr lang="en-US" altLang="en-US" sz="6600" b="1" dirty="0" err="1">
                <a:solidFill>
                  <a:schemeClr val="accent1">
                    <a:lumMod val="75000"/>
                  </a:schemeClr>
                </a:solidFill>
              </a:rPr>
              <a:t>berhasrat</a:t>
            </a:r>
            <a:r>
              <a:rPr lang="en-US" altLang="en-US" sz="6600" b="1" dirty="0">
                <a:solidFill>
                  <a:schemeClr val="accent1">
                    <a:lumMod val="75000"/>
                  </a:schemeClr>
                </a:solidFill>
              </a:rPr>
              <a:t> </a:t>
            </a:r>
          </a:p>
          <a:p>
            <a:pPr algn="r">
              <a:lnSpc>
                <a:spcPts val="10000"/>
              </a:lnSpc>
            </a:pPr>
            <a:r>
              <a:rPr lang="en-US" altLang="en-US" sz="6600" b="1" dirty="0" err="1">
                <a:solidFill>
                  <a:schemeClr val="accent1">
                    <a:lumMod val="75000"/>
                  </a:schemeClr>
                </a:solidFill>
              </a:rPr>
              <a:t>untuk</a:t>
            </a:r>
            <a:r>
              <a:rPr lang="en-US" altLang="en-US" sz="6600" b="1" dirty="0">
                <a:solidFill>
                  <a:schemeClr val="accent1">
                    <a:lumMod val="75000"/>
                  </a:schemeClr>
                </a:solidFill>
              </a:rPr>
              <a:t> </a:t>
            </a:r>
            <a:r>
              <a:rPr lang="en-US" altLang="en-US" sz="6600" b="1" dirty="0" err="1">
                <a:solidFill>
                  <a:schemeClr val="accent1">
                    <a:lumMod val="75000"/>
                  </a:schemeClr>
                </a:solidFill>
              </a:rPr>
              <a:t>berwirausaha</a:t>
            </a:r>
            <a:r>
              <a:rPr lang="en-US" altLang="en-US" sz="6600" b="1" dirty="0">
                <a:solidFill>
                  <a:schemeClr val="accent1">
                    <a:lumMod val="75000"/>
                  </a:schemeClr>
                </a:solidFill>
              </a:rPr>
              <a:t> ? </a:t>
            </a:r>
            <a:br>
              <a:rPr lang="en-US" altLang="en-US" sz="6600" b="1" dirty="0">
                <a:solidFill>
                  <a:schemeClr val="accent1">
                    <a:lumMod val="75000"/>
                  </a:schemeClr>
                </a:solidFill>
              </a:rPr>
            </a:br>
            <a:endParaRPr lang="en-US" sz="6600" b="1" dirty="0">
              <a:solidFill>
                <a:schemeClr val="accent1">
                  <a:lumMod val="75000"/>
                </a:schemeClr>
              </a:solidFill>
              <a:latin typeface="Montserrat Bold" charset="0"/>
              <a:ea typeface="Montserrat Bold" charset="0"/>
              <a:cs typeface="Montserrat Bold" charset="0"/>
            </a:endParaRPr>
          </a:p>
        </p:txBody>
      </p:sp>
      <p:pic>
        <p:nvPicPr>
          <p:cNvPr id="6" name="Picture Placeholder 5"/>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7814" r="17814"/>
          <a:stretch>
            <a:fillRect/>
          </a:stretch>
        </p:blipFill>
        <p:spPr/>
      </p:pic>
      <p:sp>
        <p:nvSpPr>
          <p:cNvPr id="7" name="TextBox 6"/>
          <p:cNvSpPr txBox="1"/>
          <p:nvPr/>
        </p:nvSpPr>
        <p:spPr>
          <a:xfrm>
            <a:off x="17830800" y="2598821"/>
            <a:ext cx="5788829" cy="646331"/>
          </a:xfrm>
          <a:prstGeom prst="rect">
            <a:avLst/>
          </a:prstGeom>
          <a:noFill/>
        </p:spPr>
        <p:txBody>
          <a:bodyPr wrap="none" rtlCol="0">
            <a:spAutoFit/>
          </a:bodyPr>
          <a:lstStyle/>
          <a:p>
            <a:r>
              <a:rPr lang="en-US" altLang="en-US" b="1" dirty="0">
                <a:solidFill>
                  <a:schemeClr val="accent1">
                    <a:lumMod val="75000"/>
                  </a:schemeClr>
                </a:solidFill>
              </a:rPr>
              <a:t>(Steinhoff &amp; Burgess (1993:6)</a:t>
            </a:r>
            <a:endParaRPr lang="en-US" dirty="0"/>
          </a:p>
        </p:txBody>
      </p:sp>
      <p:sp>
        <p:nvSpPr>
          <p:cNvPr id="55" name="Rectangle 3"/>
          <p:cNvSpPr txBox="1">
            <a:spLocks noChangeArrowheads="1"/>
          </p:cNvSpPr>
          <p:nvPr/>
        </p:nvSpPr>
        <p:spPr>
          <a:xfrm>
            <a:off x="12850391" y="4582631"/>
            <a:ext cx="11527259" cy="4954772"/>
          </a:xfrm>
          <a:prstGeom prst="rect">
            <a:avLst/>
          </a:prstGeom>
        </p:spPr>
        <p:txBody>
          <a:bodyPr>
            <a:no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SzPct val="105000"/>
              <a:buFont typeface="Wingdings" panose="05000000000000000000" pitchFamily="2" charset="2"/>
              <a:buChar char="F"/>
            </a:pPr>
            <a:r>
              <a:rPr lang="en-US" altLang="en-US" sz="4400">
                <a:solidFill>
                  <a:schemeClr val="tx2">
                    <a:lumMod val="50000"/>
                  </a:schemeClr>
                </a:solidFill>
              </a:rPr>
              <a:t>The desire for higher income</a:t>
            </a:r>
          </a:p>
          <a:p>
            <a:pPr>
              <a:buSzPct val="105000"/>
              <a:buFont typeface="Wingdings" panose="05000000000000000000" pitchFamily="2" charset="2"/>
              <a:buChar char="F"/>
            </a:pPr>
            <a:r>
              <a:rPr lang="en-US" altLang="en-US" sz="4400">
                <a:solidFill>
                  <a:schemeClr val="tx2">
                    <a:lumMod val="50000"/>
                  </a:schemeClr>
                </a:solidFill>
              </a:rPr>
              <a:t>The desire for a more satisfying career</a:t>
            </a:r>
          </a:p>
          <a:p>
            <a:pPr>
              <a:buSzPct val="105000"/>
              <a:buFont typeface="Wingdings" panose="05000000000000000000" pitchFamily="2" charset="2"/>
              <a:buChar char="F"/>
            </a:pPr>
            <a:r>
              <a:rPr lang="en-US" altLang="en-US" sz="4400">
                <a:solidFill>
                  <a:schemeClr val="tx2">
                    <a:lumMod val="50000"/>
                  </a:schemeClr>
                </a:solidFill>
              </a:rPr>
              <a:t>The desire to be self directed</a:t>
            </a:r>
          </a:p>
          <a:p>
            <a:pPr>
              <a:buSzPct val="105000"/>
              <a:buFont typeface="Wingdings" panose="05000000000000000000" pitchFamily="2" charset="2"/>
              <a:buChar char="F"/>
            </a:pPr>
            <a:r>
              <a:rPr lang="en-US" altLang="en-US" sz="4400">
                <a:solidFill>
                  <a:schemeClr val="tx2">
                    <a:lumMod val="50000"/>
                  </a:schemeClr>
                </a:solidFill>
              </a:rPr>
              <a:t>The desire for the prestige that comes to being a business owner </a:t>
            </a:r>
          </a:p>
          <a:p>
            <a:pPr>
              <a:buSzPct val="105000"/>
              <a:buFont typeface="Wingdings" panose="05000000000000000000" pitchFamily="2" charset="2"/>
              <a:buChar char="F"/>
            </a:pPr>
            <a:r>
              <a:rPr lang="en-US" altLang="en-US" sz="4400">
                <a:solidFill>
                  <a:schemeClr val="tx2">
                    <a:lumMod val="50000"/>
                  </a:schemeClr>
                </a:solidFill>
              </a:rPr>
              <a:t>The desire to run with a new idea or concept</a:t>
            </a:r>
          </a:p>
          <a:p>
            <a:pPr>
              <a:buSzPct val="105000"/>
              <a:buFont typeface="Wingdings" panose="05000000000000000000" pitchFamily="2" charset="2"/>
              <a:buChar char="F"/>
            </a:pPr>
            <a:r>
              <a:rPr lang="en-US" altLang="en-US" sz="4400">
                <a:solidFill>
                  <a:schemeClr val="tx2">
                    <a:lumMod val="50000"/>
                  </a:schemeClr>
                </a:solidFill>
              </a:rPr>
              <a:t>The desire to build long term wealth</a:t>
            </a:r>
          </a:p>
          <a:p>
            <a:pPr>
              <a:buSzPct val="105000"/>
              <a:buFont typeface="Wingdings" panose="05000000000000000000" pitchFamily="2" charset="2"/>
              <a:buChar char="F"/>
            </a:pPr>
            <a:r>
              <a:rPr lang="en-US" altLang="en-US" sz="4400">
                <a:solidFill>
                  <a:schemeClr val="tx2">
                    <a:lumMod val="50000"/>
                  </a:schemeClr>
                </a:solidFill>
              </a:rPr>
              <a:t>The desire to make a contribution to humanity or to a specific cause</a:t>
            </a:r>
          </a:p>
        </p:txBody>
      </p:sp>
    </p:spTree>
    <p:extLst>
      <p:ext uri="{BB962C8B-B14F-4D97-AF65-F5344CB8AC3E}">
        <p14:creationId xmlns:p14="http://schemas.microsoft.com/office/powerpoint/2010/main" val="95726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5000"/>
          </a:stretch>
        </a:blipFill>
        <a:effectLst/>
      </p:bgPr>
    </p:bg>
    <p:spTree>
      <p:nvGrpSpPr>
        <p:cNvPr id="1" name=""/>
        <p:cNvGrpSpPr/>
        <p:nvPr/>
      </p:nvGrpSpPr>
      <p:grpSpPr>
        <a:xfrm>
          <a:off x="0" y="0"/>
          <a:ext cx="0" cy="0"/>
          <a:chOff x="0" y="0"/>
          <a:chExt cx="0" cy="0"/>
        </a:xfrm>
      </p:grpSpPr>
      <p:sp>
        <p:nvSpPr>
          <p:cNvPr id="3" name="Rectangle 2"/>
          <p:cNvSpPr/>
          <p:nvPr/>
        </p:nvSpPr>
        <p:spPr>
          <a:xfrm>
            <a:off x="1955883" y="2829291"/>
            <a:ext cx="6335356" cy="3125158"/>
          </a:xfrm>
          <a:prstGeom prst="rect">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r>
              <a:rPr lang="en-US" altLang="en-US" sz="4000" b="1" kern="0" dirty="0">
                <a:solidFill>
                  <a:schemeClr val="bg1"/>
                </a:solidFill>
              </a:rPr>
              <a:t>1. </a:t>
            </a:r>
            <a:r>
              <a:rPr lang="en-US" altLang="en-US" sz="4000" b="1" kern="0" dirty="0" err="1">
                <a:solidFill>
                  <a:schemeClr val="bg1"/>
                </a:solidFill>
              </a:rPr>
              <a:t>Alasan</a:t>
            </a:r>
            <a:r>
              <a:rPr lang="en-US" altLang="en-US" sz="4000" b="1" kern="0" dirty="0">
                <a:solidFill>
                  <a:schemeClr val="bg1"/>
                </a:solidFill>
              </a:rPr>
              <a:t> KEUANGAN</a:t>
            </a:r>
          </a:p>
        </p:txBody>
      </p:sp>
      <p:sp>
        <p:nvSpPr>
          <p:cNvPr id="7" name="Rectangle 6"/>
          <p:cNvSpPr/>
          <p:nvPr/>
        </p:nvSpPr>
        <p:spPr>
          <a:xfrm>
            <a:off x="16242313" y="2808031"/>
            <a:ext cx="6278661" cy="3125158"/>
          </a:xfrm>
          <a:prstGeom prst="rect">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r>
              <a:rPr lang="en-US" altLang="en-US" sz="4000" b="1" kern="0" dirty="0">
                <a:solidFill>
                  <a:schemeClr val="bg1"/>
                </a:solidFill>
              </a:rPr>
              <a:t>2. </a:t>
            </a:r>
            <a:r>
              <a:rPr lang="en-US" altLang="en-US" sz="4000" b="1" kern="0" dirty="0" err="1">
                <a:solidFill>
                  <a:schemeClr val="bg1"/>
                </a:solidFill>
              </a:rPr>
              <a:t>Alasan</a:t>
            </a:r>
            <a:r>
              <a:rPr lang="en-US" altLang="en-US" sz="4000" b="1" kern="0" dirty="0">
                <a:solidFill>
                  <a:schemeClr val="bg1"/>
                </a:solidFill>
              </a:rPr>
              <a:t> SOSIAL</a:t>
            </a:r>
          </a:p>
        </p:txBody>
      </p:sp>
      <p:sp>
        <p:nvSpPr>
          <p:cNvPr id="8" name="Rectangle 7"/>
          <p:cNvSpPr/>
          <p:nvPr/>
        </p:nvSpPr>
        <p:spPr>
          <a:xfrm>
            <a:off x="2033829" y="7067025"/>
            <a:ext cx="6377877" cy="2948026"/>
          </a:xfrm>
          <a:prstGeom prst="rect">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r>
              <a:rPr lang="en-US" altLang="en-US" sz="4000" b="1" kern="0" dirty="0">
                <a:solidFill>
                  <a:schemeClr val="bg1"/>
                </a:solidFill>
              </a:rPr>
              <a:t>3. </a:t>
            </a:r>
            <a:r>
              <a:rPr lang="en-US" altLang="en-US" sz="4000" b="1" kern="0" dirty="0" err="1">
                <a:solidFill>
                  <a:schemeClr val="bg1"/>
                </a:solidFill>
              </a:rPr>
              <a:t>Alasan</a:t>
            </a:r>
            <a:r>
              <a:rPr lang="en-US" altLang="en-US" sz="4000" b="1" kern="0" dirty="0">
                <a:solidFill>
                  <a:schemeClr val="bg1"/>
                </a:solidFill>
              </a:rPr>
              <a:t> PELAYANAN</a:t>
            </a:r>
          </a:p>
        </p:txBody>
      </p:sp>
      <p:sp>
        <p:nvSpPr>
          <p:cNvPr id="9" name="Rectangle 8"/>
          <p:cNvSpPr/>
          <p:nvPr/>
        </p:nvSpPr>
        <p:spPr>
          <a:xfrm>
            <a:off x="16242314" y="7045764"/>
            <a:ext cx="6377877" cy="2948026"/>
          </a:xfrm>
          <a:prstGeom prst="rect">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r>
              <a:rPr lang="en-US" altLang="en-US" sz="4000" b="1" kern="0" dirty="0">
                <a:solidFill>
                  <a:schemeClr val="bg1"/>
                </a:solidFill>
              </a:rPr>
              <a:t>4. </a:t>
            </a:r>
            <a:r>
              <a:rPr lang="en-US" altLang="en-US" sz="4000" b="1" kern="0" dirty="0" err="1">
                <a:solidFill>
                  <a:schemeClr val="bg1"/>
                </a:solidFill>
              </a:rPr>
              <a:t>Alasan</a:t>
            </a:r>
            <a:r>
              <a:rPr lang="en-US" altLang="en-US" sz="4000" b="1" kern="0" dirty="0">
                <a:solidFill>
                  <a:schemeClr val="bg1"/>
                </a:solidFill>
              </a:rPr>
              <a:t> PEMENUHAN DIRI</a:t>
            </a:r>
          </a:p>
        </p:txBody>
      </p:sp>
      <p:sp>
        <p:nvSpPr>
          <p:cNvPr id="5" name="Rectangle 4"/>
          <p:cNvSpPr/>
          <p:nvPr/>
        </p:nvSpPr>
        <p:spPr>
          <a:xfrm>
            <a:off x="1700768" y="1787"/>
            <a:ext cx="20685570" cy="15732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828343"/>
            <a:r>
              <a:rPr lang="en-US" altLang="en-US" sz="7200" b="1" kern="0" dirty="0">
                <a:solidFill>
                  <a:schemeClr val="bg1"/>
                </a:solidFill>
              </a:rPr>
              <a:t>PADA DASARNYA ADALAH KARENA</a:t>
            </a:r>
            <a:r>
              <a:rPr lang="en-US" altLang="en-US" sz="4400" b="1" kern="0" dirty="0">
                <a:solidFill>
                  <a:schemeClr val="bg1"/>
                </a:solidFill>
              </a:rPr>
              <a:t> :</a:t>
            </a:r>
            <a:endParaRPr lang="en-US" sz="7200" kern="0" dirty="0">
              <a:solidFill>
                <a:sysClr val="windowText" lastClr="000000"/>
              </a:solidFill>
            </a:endParaRPr>
          </a:p>
        </p:txBody>
      </p:sp>
    </p:spTree>
    <p:extLst>
      <p:ext uri="{BB962C8B-B14F-4D97-AF65-F5344CB8AC3E}">
        <p14:creationId xmlns:p14="http://schemas.microsoft.com/office/powerpoint/2010/main" val="3952913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17000" b="-3000"/>
          </a:stretch>
        </a:blipFill>
        <a:effectLst/>
      </p:bgPr>
    </p:bg>
    <p:spTree>
      <p:nvGrpSpPr>
        <p:cNvPr id="1" name=""/>
        <p:cNvGrpSpPr/>
        <p:nvPr/>
      </p:nvGrpSpPr>
      <p:grpSpPr>
        <a:xfrm>
          <a:off x="0" y="0"/>
          <a:ext cx="0" cy="0"/>
          <a:chOff x="0" y="0"/>
          <a:chExt cx="0" cy="0"/>
        </a:xfrm>
      </p:grpSpPr>
      <p:sp>
        <p:nvSpPr>
          <p:cNvPr id="4" name="Right Arrow 3"/>
          <p:cNvSpPr/>
          <p:nvPr/>
        </p:nvSpPr>
        <p:spPr>
          <a:xfrm>
            <a:off x="0" y="1202475"/>
            <a:ext cx="11138711" cy="108062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828343"/>
            <a:r>
              <a:rPr lang="id-ID" sz="7998" kern="0" dirty="0">
                <a:solidFill>
                  <a:sysClr val="windowText" lastClr="000000"/>
                </a:solidFill>
                <a:latin typeface="Broadway" panose="04040905080B02020502" pitchFamily="82" charset="0"/>
              </a:rPr>
              <a:t>Mengapa ada PMW?</a:t>
            </a:r>
          </a:p>
        </p:txBody>
      </p:sp>
      <p:sp>
        <p:nvSpPr>
          <p:cNvPr id="6" name="Oval 5"/>
          <p:cNvSpPr/>
          <p:nvPr/>
        </p:nvSpPr>
        <p:spPr>
          <a:xfrm>
            <a:off x="12038807" y="789371"/>
            <a:ext cx="11645017" cy="345593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1828343"/>
            <a:r>
              <a:rPr lang="id-ID" sz="5599" kern="0" dirty="0">
                <a:solidFill>
                  <a:sysClr val="windowText" lastClr="000000"/>
                </a:solidFill>
                <a:latin typeface="Aharoni" panose="02010803020104030203" pitchFamily="2" charset="-79"/>
                <a:cs typeface="Aharoni" panose="02010803020104030203" pitchFamily="2" charset="-79"/>
              </a:rPr>
              <a:t>Pengangguran </a:t>
            </a:r>
            <a:r>
              <a:rPr lang="en-US" sz="5599" kern="0" dirty="0" err="1">
                <a:solidFill>
                  <a:sysClr val="windowText" lastClr="000000"/>
                </a:solidFill>
                <a:latin typeface="Aharoni" panose="02010803020104030203" pitchFamily="2" charset="-79"/>
                <a:cs typeface="Aharoni" panose="02010803020104030203" pitchFamily="2" charset="-79"/>
              </a:rPr>
              <a:t>berpendidikan</a:t>
            </a:r>
            <a:r>
              <a:rPr lang="id-ID" sz="5599" kern="0" dirty="0">
                <a:solidFill>
                  <a:sysClr val="windowText" lastClr="000000"/>
                </a:solidFill>
                <a:latin typeface="Aharoni" panose="02010803020104030203" pitchFamily="2" charset="-79"/>
                <a:cs typeface="Aharoni" panose="02010803020104030203" pitchFamily="2" charset="-79"/>
              </a:rPr>
              <a:t> meningkat</a:t>
            </a:r>
          </a:p>
        </p:txBody>
      </p:sp>
      <p:sp>
        <p:nvSpPr>
          <p:cNvPr id="7" name="Rounded Rectangle 6"/>
          <p:cNvSpPr/>
          <p:nvPr/>
        </p:nvSpPr>
        <p:spPr>
          <a:xfrm>
            <a:off x="12038806" y="4781668"/>
            <a:ext cx="11645019" cy="384258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1828343"/>
            <a:r>
              <a:rPr lang="id-ID" sz="5599" kern="0" dirty="0">
                <a:solidFill>
                  <a:sysClr val="windowText" lastClr="000000"/>
                </a:solidFill>
                <a:latin typeface="Aharoni" panose="02010803020104030203" pitchFamily="2" charset="-79"/>
                <a:cs typeface="Aharoni" panose="02010803020104030203" pitchFamily="2" charset="-79"/>
              </a:rPr>
              <a:t>Lulusan Perguruan Tinggi lebih suka sebagai pencari kerja bukan pencipta lapangan kerja</a:t>
            </a:r>
          </a:p>
        </p:txBody>
      </p:sp>
      <p:sp>
        <p:nvSpPr>
          <p:cNvPr id="8" name="Flowchart: Sequential Access Storage 7"/>
          <p:cNvSpPr/>
          <p:nvPr/>
        </p:nvSpPr>
        <p:spPr>
          <a:xfrm>
            <a:off x="12038805" y="9473346"/>
            <a:ext cx="11645017" cy="3122213"/>
          </a:xfrm>
          <a:prstGeom prst="flowChartMagneticTape">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1828343"/>
            <a:r>
              <a:rPr lang="en-US" sz="5599" kern="0" dirty="0" err="1">
                <a:solidFill>
                  <a:sysClr val="windowText" lastClr="000000"/>
                </a:solidFill>
                <a:latin typeface="Aharoni" panose="02010803020104030203" pitchFamily="2" charset="-79"/>
                <a:cs typeface="Aharoni" panose="02010803020104030203" pitchFamily="2" charset="-79"/>
              </a:rPr>
              <a:t>Peran</a:t>
            </a:r>
            <a:r>
              <a:rPr lang="en-US" sz="5599" kern="0" dirty="0">
                <a:solidFill>
                  <a:sysClr val="windowText" lastClr="000000"/>
                </a:solidFill>
                <a:latin typeface="Aharoni" panose="02010803020104030203" pitchFamily="2" charset="-79"/>
                <a:cs typeface="Aharoni" panose="02010803020104030203" pitchFamily="2" charset="-79"/>
              </a:rPr>
              <a:t> </a:t>
            </a:r>
            <a:r>
              <a:rPr lang="en-US" sz="5599" kern="0" dirty="0" err="1">
                <a:solidFill>
                  <a:sysClr val="windowText" lastClr="000000"/>
                </a:solidFill>
                <a:latin typeface="Aharoni" panose="02010803020104030203" pitchFamily="2" charset="-79"/>
                <a:cs typeface="Aharoni" panose="02010803020104030203" pitchFamily="2" charset="-79"/>
              </a:rPr>
              <a:t>perguruan</a:t>
            </a:r>
            <a:r>
              <a:rPr lang="en-US" sz="5599" kern="0" dirty="0">
                <a:solidFill>
                  <a:sysClr val="windowText" lastClr="000000"/>
                </a:solidFill>
                <a:latin typeface="Aharoni" panose="02010803020104030203" pitchFamily="2" charset="-79"/>
                <a:cs typeface="Aharoni" panose="02010803020104030203" pitchFamily="2" charset="-79"/>
              </a:rPr>
              <a:t> Tinggi dan </a:t>
            </a:r>
            <a:r>
              <a:rPr lang="en-US" sz="5599" kern="0" dirty="0" err="1">
                <a:solidFill>
                  <a:sysClr val="windowText" lastClr="000000"/>
                </a:solidFill>
                <a:latin typeface="Aharoni" panose="02010803020104030203" pitchFamily="2" charset="-79"/>
                <a:cs typeface="Aharoni" panose="02010803020104030203" pitchFamily="2" charset="-79"/>
              </a:rPr>
              <a:t>Kemenristekdikti</a:t>
            </a:r>
            <a:endParaRPr lang="id-ID" sz="5599" kern="0" dirty="0">
              <a:solidFill>
                <a:sysClr val="windowText" lastClr="00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7913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928992" y="743713"/>
            <a:ext cx="8529899" cy="1374735"/>
          </a:xfrm>
          <a:prstGeom prst="rect">
            <a:avLst/>
          </a:prstGeom>
          <a:noFill/>
        </p:spPr>
        <p:txBody>
          <a:bodyPr wrap="none" rtlCol="0">
            <a:spAutoFit/>
          </a:bodyPr>
          <a:lstStyle/>
          <a:p>
            <a:pPr algn="ctr">
              <a:lnSpc>
                <a:spcPts val="10000"/>
              </a:lnSpc>
            </a:pPr>
            <a:r>
              <a:rPr lang="en-US" sz="9600" b="1" dirty="0">
                <a:solidFill>
                  <a:schemeClr val="tx2"/>
                </a:solidFill>
                <a:latin typeface="Montserrat Bold" charset="0"/>
                <a:ea typeface="Montserrat Bold" charset="0"/>
                <a:cs typeface="Montserrat Bold" charset="0"/>
              </a:rPr>
              <a:t>TUJUAN PMW</a:t>
            </a:r>
          </a:p>
        </p:txBody>
      </p:sp>
      <p:sp>
        <p:nvSpPr>
          <p:cNvPr id="22" name="Freeform 21"/>
          <p:cNvSpPr/>
          <p:nvPr/>
        </p:nvSpPr>
        <p:spPr>
          <a:xfrm>
            <a:off x="2020771" y="6836357"/>
            <a:ext cx="5850349" cy="1761892"/>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24" name="Freeform 23"/>
          <p:cNvSpPr/>
          <p:nvPr/>
        </p:nvSpPr>
        <p:spPr>
          <a:xfrm>
            <a:off x="6926884" y="6836357"/>
            <a:ext cx="5850349" cy="1761892"/>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26" name="Freeform 25"/>
          <p:cNvSpPr/>
          <p:nvPr/>
        </p:nvSpPr>
        <p:spPr>
          <a:xfrm>
            <a:off x="11832997" y="6836357"/>
            <a:ext cx="5850349" cy="1761892"/>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27" name="Freeform 26"/>
          <p:cNvSpPr/>
          <p:nvPr/>
        </p:nvSpPr>
        <p:spPr>
          <a:xfrm>
            <a:off x="16739110" y="6836357"/>
            <a:ext cx="5850349" cy="1761892"/>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4"/>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28" name="TextBox 27"/>
          <p:cNvSpPr txBox="1"/>
          <p:nvPr/>
        </p:nvSpPr>
        <p:spPr>
          <a:xfrm>
            <a:off x="18530801" y="7363360"/>
            <a:ext cx="2266967" cy="707886"/>
          </a:xfrm>
          <a:prstGeom prst="rect">
            <a:avLst/>
          </a:prstGeom>
          <a:noFill/>
        </p:spPr>
        <p:txBody>
          <a:bodyPr wrap="none" rtlCol="0" anchor="ctr" anchorCtr="0">
            <a:spAutoFit/>
          </a:bodyPr>
          <a:lstStyle/>
          <a:p>
            <a:pPr algn="ctr"/>
            <a:r>
              <a:rPr lang="en-US" sz="4000" b="1" dirty="0">
                <a:solidFill>
                  <a:schemeClr val="bg1"/>
                </a:solidFill>
                <a:latin typeface="Montserrat Bold" charset="0"/>
                <a:ea typeface="Montserrat Bold" charset="0"/>
                <a:cs typeface="Montserrat Bold" charset="0"/>
              </a:rPr>
              <a:t>Success</a:t>
            </a:r>
          </a:p>
        </p:txBody>
      </p:sp>
      <p:sp>
        <p:nvSpPr>
          <p:cNvPr id="29" name="TextBox 28"/>
          <p:cNvSpPr txBox="1"/>
          <p:nvPr/>
        </p:nvSpPr>
        <p:spPr>
          <a:xfrm>
            <a:off x="4005159" y="7363360"/>
            <a:ext cx="1736373" cy="707886"/>
          </a:xfrm>
          <a:prstGeom prst="rect">
            <a:avLst/>
          </a:prstGeom>
          <a:noFill/>
        </p:spPr>
        <p:txBody>
          <a:bodyPr wrap="none" rtlCol="0" anchor="ctr" anchorCtr="0">
            <a:spAutoFit/>
          </a:bodyPr>
          <a:lstStyle/>
          <a:p>
            <a:pPr algn="ctr"/>
            <a:r>
              <a:rPr lang="en-US" sz="4000" b="1" dirty="0">
                <a:solidFill>
                  <a:schemeClr val="bg1"/>
                </a:solidFill>
                <a:latin typeface="Montserrat Bold" charset="0"/>
                <a:ea typeface="Montserrat Bold" charset="0"/>
                <a:cs typeface="Montserrat Bold" charset="0"/>
              </a:rPr>
              <a:t>Value</a:t>
            </a:r>
          </a:p>
        </p:txBody>
      </p:sp>
      <p:sp>
        <p:nvSpPr>
          <p:cNvPr id="30" name="TextBox 29"/>
          <p:cNvSpPr txBox="1"/>
          <p:nvPr/>
        </p:nvSpPr>
        <p:spPr>
          <a:xfrm>
            <a:off x="8697531" y="7363360"/>
            <a:ext cx="3074881" cy="707886"/>
          </a:xfrm>
          <a:prstGeom prst="rect">
            <a:avLst/>
          </a:prstGeom>
          <a:noFill/>
        </p:spPr>
        <p:txBody>
          <a:bodyPr wrap="none" rtlCol="0" anchor="ctr" anchorCtr="0">
            <a:spAutoFit/>
          </a:bodyPr>
          <a:lstStyle/>
          <a:p>
            <a:pPr algn="ctr"/>
            <a:r>
              <a:rPr lang="en-US" sz="4000" b="1" dirty="0">
                <a:solidFill>
                  <a:schemeClr val="bg1"/>
                </a:solidFill>
                <a:latin typeface="Montserrat Bold" charset="0"/>
                <a:ea typeface="Montserrat Bold" charset="0"/>
                <a:cs typeface="Montserrat Bold" charset="0"/>
              </a:rPr>
              <a:t>Innovation</a:t>
            </a:r>
          </a:p>
        </p:txBody>
      </p:sp>
      <p:sp>
        <p:nvSpPr>
          <p:cNvPr id="31" name="TextBox 30"/>
          <p:cNvSpPr txBox="1"/>
          <p:nvPr/>
        </p:nvSpPr>
        <p:spPr>
          <a:xfrm>
            <a:off x="13840591" y="7363360"/>
            <a:ext cx="2427268" cy="707886"/>
          </a:xfrm>
          <a:prstGeom prst="rect">
            <a:avLst/>
          </a:prstGeom>
          <a:noFill/>
        </p:spPr>
        <p:txBody>
          <a:bodyPr wrap="none" rtlCol="0" anchor="ctr" anchorCtr="0">
            <a:spAutoFit/>
          </a:bodyPr>
          <a:lstStyle/>
          <a:p>
            <a:pPr algn="ctr"/>
            <a:r>
              <a:rPr lang="en-US" sz="4000" b="1" dirty="0">
                <a:solidFill>
                  <a:schemeClr val="bg1"/>
                </a:solidFill>
                <a:latin typeface="Montserrat Bold" charset="0"/>
                <a:ea typeface="Montserrat Bold" charset="0"/>
                <a:cs typeface="Montserrat Bold" charset="0"/>
              </a:rPr>
              <a:t>Improve</a:t>
            </a:r>
          </a:p>
        </p:txBody>
      </p:sp>
      <p:cxnSp>
        <p:nvCxnSpPr>
          <p:cNvPr id="32" name="Straight Connector 31"/>
          <p:cNvCxnSpPr/>
          <p:nvPr/>
        </p:nvCxnSpPr>
        <p:spPr>
          <a:xfrm flipV="1">
            <a:off x="14541191" y="5330208"/>
            <a:ext cx="0" cy="1113266"/>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9657315" y="9109144"/>
            <a:ext cx="0" cy="1110633"/>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839630" y="5330208"/>
            <a:ext cx="0" cy="1113266"/>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296815" y="3066132"/>
            <a:ext cx="6339177" cy="1938992"/>
          </a:xfrm>
          <a:prstGeom prst="rect">
            <a:avLst/>
          </a:prstGeom>
          <a:noFill/>
        </p:spPr>
        <p:txBody>
          <a:bodyPr wrap="square" rtlCol="0" anchor="ctr" anchorCtr="0">
            <a:spAutoFit/>
          </a:bodyPr>
          <a:lstStyle/>
          <a:p>
            <a:pPr marL="457200" lvl="1" algn="ctr">
              <a:defRPr/>
            </a:pPr>
            <a:r>
              <a:rPr lang="fi-FI" sz="4000" dirty="0">
                <a:solidFill>
                  <a:schemeClr val="tx2">
                    <a:lumMod val="50000"/>
                  </a:schemeClr>
                </a:solidFill>
                <a:latin typeface="Bahnschrift" panose="020B0502040204020203" pitchFamily="34" charset="0"/>
                <a:cs typeface="Aharoni" panose="02010803020104030203" pitchFamily="2" charset="-79"/>
              </a:rPr>
              <a:t>Menumbuhkan motivasi berwirausaha </a:t>
            </a:r>
            <a:r>
              <a:rPr lang="id-ID" sz="4000" dirty="0">
                <a:solidFill>
                  <a:schemeClr val="tx2">
                    <a:lumMod val="50000"/>
                  </a:schemeClr>
                </a:solidFill>
                <a:latin typeface="Bahnschrift" panose="020B0502040204020203" pitchFamily="34" charset="0"/>
                <a:cs typeface="Aharoni" panose="02010803020104030203" pitchFamily="2" charset="-79"/>
              </a:rPr>
              <a:t> </a:t>
            </a:r>
            <a:r>
              <a:rPr lang="fi-FI" sz="4000" dirty="0">
                <a:solidFill>
                  <a:schemeClr val="tx2">
                    <a:lumMod val="50000"/>
                  </a:schemeClr>
                </a:solidFill>
                <a:latin typeface="Bahnschrift" panose="020B0502040204020203" pitchFamily="34" charset="0"/>
                <a:cs typeface="Aharoni" panose="02010803020104030203" pitchFamily="2" charset="-79"/>
              </a:rPr>
              <a:t>di kalangan Mahasiswa</a:t>
            </a:r>
          </a:p>
        </p:txBody>
      </p:sp>
      <p:cxnSp>
        <p:nvCxnSpPr>
          <p:cNvPr id="42" name="Straight Connector 41"/>
          <p:cNvCxnSpPr/>
          <p:nvPr/>
        </p:nvCxnSpPr>
        <p:spPr>
          <a:xfrm>
            <a:off x="10044964" y="9109144"/>
            <a:ext cx="0" cy="1110633"/>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344169" y="2579221"/>
            <a:ext cx="6339177" cy="2554545"/>
          </a:xfrm>
          <a:prstGeom prst="rect">
            <a:avLst/>
          </a:prstGeom>
          <a:noFill/>
        </p:spPr>
        <p:txBody>
          <a:bodyPr wrap="square" rtlCol="0" anchor="ctr" anchorCtr="0">
            <a:spAutoFit/>
          </a:bodyPr>
          <a:lstStyle/>
          <a:p>
            <a:pPr marL="457200" lvl="1" algn="ctr">
              <a:defRPr/>
            </a:pPr>
            <a:r>
              <a:rPr lang="fi-FI" sz="4000" dirty="0">
                <a:solidFill>
                  <a:schemeClr val="tx2">
                    <a:lumMod val="50000"/>
                  </a:schemeClr>
                </a:solidFill>
                <a:latin typeface="Bahnschrift" panose="020B0502040204020203" pitchFamily="34" charset="0"/>
                <a:cs typeface="Aharoni" panose="02010803020104030203" pitchFamily="2" charset="-79"/>
              </a:rPr>
              <a:t>Meningkatkan kecakapan dan keterampilan para mahasiswa khususnya sense of business.</a:t>
            </a:r>
          </a:p>
        </p:txBody>
      </p:sp>
      <p:sp>
        <p:nvSpPr>
          <p:cNvPr id="46" name="TextBox 45"/>
          <p:cNvSpPr txBox="1"/>
          <p:nvPr/>
        </p:nvSpPr>
        <p:spPr>
          <a:xfrm>
            <a:off x="640771" y="10340990"/>
            <a:ext cx="6339177" cy="1323439"/>
          </a:xfrm>
          <a:prstGeom prst="rect">
            <a:avLst/>
          </a:prstGeom>
          <a:noFill/>
        </p:spPr>
        <p:txBody>
          <a:bodyPr wrap="square" rtlCol="0" anchor="ctr" anchorCtr="0">
            <a:spAutoFit/>
          </a:bodyPr>
          <a:lstStyle/>
          <a:p>
            <a:pPr marL="457200" lvl="1" algn="ctr">
              <a:defRPr/>
            </a:pPr>
            <a:r>
              <a:rPr lang="fi-FI" sz="4000" dirty="0">
                <a:solidFill>
                  <a:schemeClr val="tx2">
                    <a:lumMod val="50000"/>
                  </a:schemeClr>
                </a:solidFill>
                <a:latin typeface="Bahnschrift" panose="020B0502040204020203" pitchFamily="34" charset="0"/>
                <a:cs typeface="Aharoni" panose="02010803020104030203" pitchFamily="2" charset="-79"/>
              </a:rPr>
              <a:t>Membangun sikap mental wirausaha </a:t>
            </a:r>
          </a:p>
        </p:txBody>
      </p:sp>
      <p:sp>
        <p:nvSpPr>
          <p:cNvPr id="47" name="TextBox 46"/>
          <p:cNvSpPr txBox="1"/>
          <p:nvPr/>
        </p:nvSpPr>
        <p:spPr>
          <a:xfrm>
            <a:off x="6875375" y="10856523"/>
            <a:ext cx="6339177" cy="1938992"/>
          </a:xfrm>
          <a:prstGeom prst="rect">
            <a:avLst/>
          </a:prstGeom>
          <a:noFill/>
        </p:spPr>
        <p:txBody>
          <a:bodyPr wrap="square" rtlCol="0" anchor="ctr" anchorCtr="0">
            <a:spAutoFit/>
          </a:bodyPr>
          <a:lstStyle/>
          <a:p>
            <a:pPr marL="457200" lvl="1" algn="ctr">
              <a:defRPr/>
            </a:pPr>
            <a:r>
              <a:rPr lang="fi-FI" sz="4000" dirty="0">
                <a:solidFill>
                  <a:schemeClr val="tx2">
                    <a:lumMod val="50000"/>
                  </a:schemeClr>
                </a:solidFill>
                <a:latin typeface="Bahnschrift" panose="020B0502040204020203" pitchFamily="34" charset="0"/>
                <a:cs typeface="Aharoni" panose="02010803020104030203" pitchFamily="2" charset="-79"/>
              </a:rPr>
              <a:t>Menciptakan unit bisnis baru yang berbasis IPTEKS.</a:t>
            </a:r>
          </a:p>
        </p:txBody>
      </p:sp>
      <p:cxnSp>
        <p:nvCxnSpPr>
          <p:cNvPr id="48" name="Straight Connector 47"/>
          <p:cNvCxnSpPr/>
          <p:nvPr/>
        </p:nvCxnSpPr>
        <p:spPr>
          <a:xfrm>
            <a:off x="4211053" y="9075131"/>
            <a:ext cx="0" cy="1119672"/>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5718767" y="10422895"/>
            <a:ext cx="7460777" cy="3170099"/>
          </a:xfrm>
          <a:prstGeom prst="rect">
            <a:avLst/>
          </a:prstGeom>
          <a:noFill/>
        </p:spPr>
        <p:txBody>
          <a:bodyPr wrap="square" rtlCol="0" anchor="ctr" anchorCtr="0">
            <a:spAutoFit/>
          </a:bodyPr>
          <a:lstStyle/>
          <a:p>
            <a:pPr marL="457200" lvl="1" algn="ctr">
              <a:defRPr/>
            </a:pPr>
            <a:r>
              <a:rPr lang="fi-FI" sz="4000" dirty="0">
                <a:solidFill>
                  <a:schemeClr val="tx2">
                    <a:lumMod val="50000"/>
                  </a:schemeClr>
                </a:solidFill>
                <a:latin typeface="Bahnschrift" panose="020B0502040204020203" pitchFamily="34" charset="0"/>
                <a:cs typeface="Aharoni" panose="02010803020104030203" pitchFamily="2" charset="-79"/>
              </a:rPr>
              <a:t>Membangun jejaring bisnis antar pelaku bisnis, khususnya antara wirausaha pemula dan  pengusaha yang mapan</a:t>
            </a:r>
          </a:p>
        </p:txBody>
      </p:sp>
    </p:spTree>
    <p:extLst>
      <p:ext uri="{BB962C8B-B14F-4D97-AF65-F5344CB8AC3E}">
        <p14:creationId xmlns:p14="http://schemas.microsoft.com/office/powerpoint/2010/main" val="693759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lstStyle/>
          <a:p>
            <a:r>
              <a:rPr lang="en-US" dirty="0">
                <a:solidFill>
                  <a:schemeClr val="accent3">
                    <a:lumMod val="60000"/>
                    <a:lumOff val="40000"/>
                  </a:schemeClr>
                </a:solidFill>
                <a:latin typeface="Franklin Gothic Demi" panose="020B0703020102020204" pitchFamily="34" charset="0"/>
              </a:rPr>
              <a:t>KEWIRAUSAHAAN</a:t>
            </a:r>
            <a:endParaRPr lang="en-US" dirty="0">
              <a:solidFill>
                <a:schemeClr val="accent3">
                  <a:lumMod val="60000"/>
                  <a:lumOff val="40000"/>
                </a:schemeClr>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pPr defTabSz="1218987"/>
            <a:fld id="{387164BF-D67A-46C0-81D2-5BAF67C00C80}" type="slidenum">
              <a:rPr lang="en-US" sz="2400" kern="0">
                <a:solidFill>
                  <a:sysClr val="windowText" lastClr="000000"/>
                </a:solidFill>
              </a:rPr>
              <a:pPr defTabSz="1218987"/>
              <a:t>8</a:t>
            </a:fld>
            <a:endParaRPr lang="en-US" sz="2400" kern="0" dirty="0">
              <a:solidFill>
                <a:sysClr val="windowText" lastClr="000000"/>
              </a:solidFill>
            </a:endParaRPr>
          </a:p>
        </p:txBody>
      </p:sp>
      <p:sp>
        <p:nvSpPr>
          <p:cNvPr id="27" name="テキスト プレースホルダー 26"/>
          <p:cNvSpPr>
            <a:spLocks noGrp="1"/>
          </p:cNvSpPr>
          <p:nvPr>
            <p:ph type="body" sz="quarter" idx="14"/>
          </p:nvPr>
        </p:nvSpPr>
        <p:spPr>
          <a:xfrm>
            <a:off x="1242011" y="7154219"/>
            <a:ext cx="21840369" cy="863383"/>
          </a:xfrm>
        </p:spPr>
        <p:txBody>
          <a:bodyPr/>
          <a:lstStyle/>
          <a:p>
            <a:r>
              <a:rPr lang="en-US" sz="8000" dirty="0">
                <a:solidFill>
                  <a:schemeClr val="tx1"/>
                </a:solidFill>
                <a:latin typeface="Bahnschrift Condensed" panose="020B0502040204020203" pitchFamily="34" charset="0"/>
              </a:rPr>
              <a:t>D</a:t>
            </a:r>
            <a:r>
              <a:rPr lang="id-ID" sz="8000" dirty="0">
                <a:solidFill>
                  <a:schemeClr val="tx1"/>
                </a:solidFill>
                <a:latin typeface="Bahnschrift Condensed" panose="020B0502040204020203" pitchFamily="34" charset="0"/>
              </a:rPr>
              <a:t>imaknai sebagai semangat, sikap dan perilaku atau kemampuan seseorang dalam melihat peluang, menangani usaha dan atau kegiatan yang mengarah pada upaya mencari, menciptakan, menerapkan cara kerja, teknologi dan produk baru dengan meningkatkan efisiensi dalam rangka memberikan pelayanan yang lebih baik dan atau memperoleh keuntungan yang lebih besar</a:t>
            </a:r>
          </a:p>
        </p:txBody>
      </p:sp>
    </p:spTree>
    <p:extLst>
      <p:ext uri="{BB962C8B-B14F-4D97-AF65-F5344CB8AC3E}">
        <p14:creationId xmlns:p14="http://schemas.microsoft.com/office/powerpoint/2010/main" val="37750213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lstStyle/>
          <a:p>
            <a:r>
              <a:rPr lang="en-US" dirty="0">
                <a:solidFill>
                  <a:schemeClr val="accent3">
                    <a:lumMod val="60000"/>
                    <a:lumOff val="40000"/>
                  </a:schemeClr>
                </a:solidFill>
                <a:latin typeface="Franklin Gothic Demi" panose="020B0703020102020204" pitchFamily="34" charset="0"/>
              </a:rPr>
              <a:t>MANFAAT</a:t>
            </a:r>
            <a:endParaRPr lang="en-US" dirty="0">
              <a:solidFill>
                <a:schemeClr val="accent3">
                  <a:lumMod val="60000"/>
                  <a:lumOff val="40000"/>
                </a:schemeClr>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pPr defTabSz="1218987"/>
            <a:fld id="{387164BF-D67A-46C0-81D2-5BAF67C00C80}" type="slidenum">
              <a:rPr lang="en-US" sz="2400" kern="0">
                <a:solidFill>
                  <a:sysClr val="windowText" lastClr="000000"/>
                </a:solidFill>
              </a:rPr>
              <a:pPr defTabSz="1218987"/>
              <a:t>9</a:t>
            </a:fld>
            <a:endParaRPr lang="en-US" sz="2400" kern="0" dirty="0">
              <a:solidFill>
                <a:sysClr val="windowText" lastClr="000000"/>
              </a:solidFill>
            </a:endParaRPr>
          </a:p>
        </p:txBody>
      </p:sp>
      <p:sp>
        <p:nvSpPr>
          <p:cNvPr id="27" name="テキスト プレースホルダー 26"/>
          <p:cNvSpPr>
            <a:spLocks noGrp="1"/>
          </p:cNvSpPr>
          <p:nvPr>
            <p:ph type="body" sz="quarter" idx="14"/>
          </p:nvPr>
        </p:nvSpPr>
        <p:spPr>
          <a:xfrm>
            <a:off x="1242011" y="6722527"/>
            <a:ext cx="21840369" cy="863383"/>
          </a:xfrm>
        </p:spPr>
        <p:txBody>
          <a:bodyPr/>
          <a:lstStyle/>
          <a:p>
            <a:pPr algn="l"/>
            <a:r>
              <a:rPr lang="en-US" sz="9600" dirty="0">
                <a:solidFill>
                  <a:schemeClr val="tx1"/>
                </a:solidFill>
                <a:latin typeface="Bahnschrift Condensed" panose="020B0502040204020203" pitchFamily="34" charset="0"/>
              </a:rPr>
              <a:t>MAHASISWA :</a:t>
            </a:r>
          </a:p>
          <a:p>
            <a:pPr marL="1371600" indent="-1371600" algn="l">
              <a:buFont typeface="+mj-lt"/>
              <a:buAutoNum type="arabicPeriod"/>
            </a:pPr>
            <a:r>
              <a:rPr lang="en-US" sz="8000" dirty="0" err="1">
                <a:solidFill>
                  <a:schemeClr val="tx1"/>
                </a:solidFill>
                <a:latin typeface="Bahnschrift Condensed" panose="020B0502040204020203" pitchFamily="34" charset="0"/>
              </a:rPr>
              <a:t>Kesempatan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terlibat</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langsung</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dalam</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dunia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kerja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peningkatan</a:t>
            </a:r>
            <a:r>
              <a:rPr lang="en-US" sz="8000" dirty="0">
                <a:solidFill>
                  <a:schemeClr val="tx1"/>
                </a:solidFill>
                <a:latin typeface="Bahnschrift Condensed" panose="020B0502040204020203" pitchFamily="34" charset="0"/>
              </a:rPr>
              <a:t> soft skills</a:t>
            </a:r>
          </a:p>
          <a:p>
            <a:pPr marL="1371600" indent="-1371600" algn="l">
              <a:buFont typeface="+mj-lt"/>
              <a:buAutoNum type="arabicPeriod"/>
            </a:pPr>
            <a:r>
              <a:rPr lang="en-US" sz="8000" dirty="0" err="1">
                <a:solidFill>
                  <a:schemeClr val="tx1"/>
                </a:solidFill>
                <a:latin typeface="Bahnschrift Condensed" panose="020B0502040204020203" pitchFamily="34" charset="0"/>
              </a:rPr>
              <a:t>Kesempatan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langsung</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terlibat</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dalam</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kegiatan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nyata</a:t>
            </a:r>
            <a:r>
              <a:rPr lang="en-US" sz="8000" dirty="0">
                <a:solidFill>
                  <a:schemeClr val="tx1"/>
                </a:solidFill>
                <a:latin typeface="Bahnschrift Condensed" panose="020B0502040204020203" pitchFamily="34" charset="0"/>
              </a:rPr>
              <a:t> di UKM</a:t>
            </a:r>
          </a:p>
          <a:p>
            <a:pPr marL="1371600" indent="-1371600" algn="l">
              <a:buFont typeface="+mj-lt"/>
              <a:buAutoNum type="arabicPeriod"/>
            </a:pPr>
            <a:r>
              <a:rPr lang="en-US" sz="8000" dirty="0" err="1">
                <a:solidFill>
                  <a:schemeClr val="tx1"/>
                </a:solidFill>
                <a:latin typeface="Bahnschrift Condensed" panose="020B0502040204020203" pitchFamily="34" charset="0"/>
              </a:rPr>
              <a:t>Menumbuhkan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jiwa</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bisnis</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memiliki</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keberanian</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untuk</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memulai</a:t>
            </a:r>
            <a:r>
              <a:rPr lang="en-US" sz="8000" dirty="0">
                <a:solidFill>
                  <a:schemeClr val="tx1"/>
                </a:solidFill>
                <a:latin typeface="Bahnschrift Condensed" panose="020B0502040204020203" pitchFamily="34" charset="0"/>
              </a:rPr>
              <a:t> </a:t>
            </a:r>
            <a:r>
              <a:rPr lang="en-US" sz="8000" dirty="0" err="1">
                <a:solidFill>
                  <a:schemeClr val="tx1"/>
                </a:solidFill>
                <a:latin typeface="Bahnschrift Condensed" panose="020B0502040204020203" pitchFamily="34" charset="0"/>
              </a:rPr>
              <a:t>usaha</a:t>
            </a:r>
            <a:endParaRPr lang="en-US" sz="8000" dirty="0">
              <a:solidFill>
                <a:schemeClr val="tx1"/>
              </a:solidFill>
              <a:latin typeface="Bahnschrift Condensed" panose="020B0502040204020203" pitchFamily="34" charset="0"/>
            </a:endParaRPr>
          </a:p>
        </p:txBody>
      </p:sp>
    </p:spTree>
    <p:extLst>
      <p:ext uri="{BB962C8B-B14F-4D97-AF65-F5344CB8AC3E}">
        <p14:creationId xmlns:p14="http://schemas.microsoft.com/office/powerpoint/2010/main" val="22326981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Pitch Deck Light">
      <a:dk1>
        <a:srgbClr val="737572"/>
      </a:dk1>
      <a:lt1>
        <a:srgbClr val="FFFFFF"/>
      </a:lt1>
      <a:dk2>
        <a:srgbClr val="445469"/>
      </a:dk2>
      <a:lt2>
        <a:srgbClr val="FFFFFF"/>
      </a:lt2>
      <a:accent1>
        <a:srgbClr val="0E80C9"/>
      </a:accent1>
      <a:accent2>
        <a:srgbClr val="119CF4"/>
      </a:accent2>
      <a:accent3>
        <a:srgbClr val="445469"/>
      </a:accent3>
      <a:accent4>
        <a:srgbClr val="8AC153"/>
      </a:accent4>
      <a:accent5>
        <a:srgbClr val="BAEF69"/>
      </a:accent5>
      <a:accent6>
        <a:srgbClr val="A9A8AB"/>
      </a:accent6>
      <a:hlink>
        <a:srgbClr val="0E80C9"/>
      </a:hlink>
      <a:folHlink>
        <a:srgbClr val="0EA3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Contents">
  <a:themeElements>
    <a:clrScheme name="Procyon">
      <a:dk1>
        <a:srgbClr val="FFFFFF"/>
      </a:dk1>
      <a:lt1>
        <a:srgbClr val="FFFFFF"/>
      </a:lt1>
      <a:dk2>
        <a:srgbClr val="3F3F3F"/>
      </a:dk2>
      <a:lt2>
        <a:srgbClr val="FFFFFF"/>
      </a:lt2>
      <a:accent1>
        <a:srgbClr val="3EA3F8"/>
      </a:accent1>
      <a:accent2>
        <a:srgbClr val="127CFC"/>
      </a:accent2>
      <a:accent3>
        <a:srgbClr val="0D54F3"/>
      </a:accent3>
      <a:accent4>
        <a:srgbClr val="8064A2"/>
      </a:accent4>
      <a:accent5>
        <a:srgbClr val="4BACC6"/>
      </a:accent5>
      <a:accent6>
        <a:srgbClr val="F79646"/>
      </a:accent6>
      <a:hlink>
        <a:srgbClr val="3EA3F8"/>
      </a:hlink>
      <a:folHlink>
        <a:srgbClr val="7F7F7F"/>
      </a:folHlink>
    </a:clrScheme>
    <a:fontScheme name="Procyon">
      <a:majorFont>
        <a:latin typeface="Bebas Neue Book"/>
        <a:ea typeface="Capella Bold"/>
        <a:cs typeface=""/>
      </a:majorFont>
      <a:minorFont>
        <a:latin typeface="Roboto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10196"/>
          </a:srgbClr>
        </a:solidFill>
        <a:ln w="98425" cmpd="thinThick">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FFFF">
              <a:alpha val="50196"/>
            </a:srgbClr>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40320</TotalTime>
  <Words>907</Words>
  <Application>Microsoft Macintosh PowerPoint</Application>
  <PresentationFormat>Custom</PresentationFormat>
  <Paragraphs>280</Paragraphs>
  <Slides>20</Slides>
  <Notes>6</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20</vt:i4>
      </vt:variant>
    </vt:vector>
  </HeadingPairs>
  <TitlesOfParts>
    <vt:vector size="46" baseType="lpstr">
      <vt:lpstr>Adobe Gothic Std B</vt:lpstr>
      <vt:lpstr>Aharoni</vt:lpstr>
      <vt:lpstr>Arial</vt:lpstr>
      <vt:lpstr>Avengeance Mightiest Avenger</vt:lpstr>
      <vt:lpstr>Bahnschrift</vt:lpstr>
      <vt:lpstr>Bahnschrift Condensed</vt:lpstr>
      <vt:lpstr>Bahnschrift SemiBold Condensed</vt:lpstr>
      <vt:lpstr>Bebas Neue Book</vt:lpstr>
      <vt:lpstr>Bebas Neue Regular</vt:lpstr>
      <vt:lpstr>Broadway</vt:lpstr>
      <vt:lpstr>Calibri</vt:lpstr>
      <vt:lpstr>Century Gothic</vt:lpstr>
      <vt:lpstr>Franklin Gothic Demi</vt:lpstr>
      <vt:lpstr>Georgia</vt:lpstr>
      <vt:lpstr>Montserrat Bold</vt:lpstr>
      <vt:lpstr>Montserrat Light</vt:lpstr>
      <vt:lpstr>Montserrat Ultra Light</vt:lpstr>
      <vt:lpstr>Open Sans Light</vt:lpstr>
      <vt:lpstr>Open Sans Regular</vt:lpstr>
      <vt:lpstr>Roboto Light</vt:lpstr>
      <vt:lpstr>Roboto Regular</vt:lpstr>
      <vt:lpstr>Wingdings</vt:lpstr>
      <vt:lpstr>Wingdings 3</vt:lpstr>
      <vt:lpstr>Default Theme</vt:lpstr>
      <vt:lpstr>Ion</vt:lpstr>
      <vt:lpstr>Contents</vt:lpstr>
      <vt:lpstr>PowerPoint Presentation</vt:lpstr>
      <vt:lpstr>PowerPoint Presentation</vt:lpstr>
      <vt:lpstr>KARAKTERISTIK PASAR KERJA DI JAWA TIMUR  (RASIO pencaker-lowongan-penempatan KERJA)</vt:lpstr>
      <vt:lpstr>PowerPoint Presentation</vt:lpstr>
      <vt:lpstr>PowerPoint Presentation</vt:lpstr>
      <vt:lpstr>PowerPoint Presentation</vt:lpstr>
      <vt:lpstr>PowerPoint Presentation</vt:lpstr>
      <vt:lpstr>KEWIRAUSAHAAN</vt:lpstr>
      <vt:lpstr>MANFAAT</vt:lpstr>
      <vt:lpstr>MANFAAT</vt:lpstr>
      <vt:lpstr>MANFAAT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Premium Presentations</dc:title>
  <dc:subject/>
  <dc:creator>HIJRIN</dc:creator>
  <cp:keywords/>
  <dc:description/>
  <cp:lastModifiedBy>Syafi'</cp:lastModifiedBy>
  <cp:revision>6371</cp:revision>
  <dcterms:created xsi:type="dcterms:W3CDTF">2014-11-12T21:47:38Z</dcterms:created>
  <dcterms:modified xsi:type="dcterms:W3CDTF">2021-06-18T02:50:24Z</dcterms:modified>
  <cp:category/>
</cp:coreProperties>
</file>